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4"/>
  </p:sldMasterIdLst>
  <p:sldIdLst>
    <p:sldId id="256" r:id="rId5"/>
    <p:sldId id="258" r:id="rId6"/>
    <p:sldId id="259" r:id="rId7"/>
    <p:sldId id="260" r:id="rId8"/>
    <p:sldId id="262" r:id="rId9"/>
    <p:sldId id="264" r:id="rId10"/>
    <p:sldId id="263" r:id="rId11"/>
    <p:sldId id="265" r:id="rId12"/>
    <p:sldId id="266" r:id="rId13"/>
    <p:sldId id="267" r:id="rId14"/>
    <p:sldId id="268" r:id="rId15"/>
    <p:sldId id="269" r:id="rId16"/>
    <p:sldId id="274" r:id="rId17"/>
    <p:sldId id="271" r:id="rId18"/>
    <p:sldId id="272" r:id="rId19"/>
    <p:sldId id="273"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95" d="100"/>
          <a:sy n="95" d="100"/>
        </p:scale>
        <p:origin x="10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hvik Garlapati" userId="44bba2b7-219b-4460-9767-0cbadb0e5679" providerId="ADAL" clId="{3B94085D-FCA8-48C8-89B9-70A96EC5A665}"/>
    <pc:docChg chg="undo custSel modSld">
      <pc:chgData name="Ruthvik Garlapati" userId="44bba2b7-219b-4460-9767-0cbadb0e5679" providerId="ADAL" clId="{3B94085D-FCA8-48C8-89B9-70A96EC5A665}" dt="2022-12-03T20:36:29.671" v="2" actId="26606"/>
      <pc:docMkLst>
        <pc:docMk/>
      </pc:docMkLst>
      <pc:sldChg chg="addSp delSp modSp mod setBg">
        <pc:chgData name="Ruthvik Garlapati" userId="44bba2b7-219b-4460-9767-0cbadb0e5679" providerId="ADAL" clId="{3B94085D-FCA8-48C8-89B9-70A96EC5A665}" dt="2022-12-03T20:36:29.671" v="2" actId="26606"/>
        <pc:sldMkLst>
          <pc:docMk/>
          <pc:sldMk cId="1642649904" sldId="274"/>
        </pc:sldMkLst>
        <pc:spChg chg="mod">
          <ac:chgData name="Ruthvik Garlapati" userId="44bba2b7-219b-4460-9767-0cbadb0e5679" providerId="ADAL" clId="{3B94085D-FCA8-48C8-89B9-70A96EC5A665}" dt="2022-12-03T20:36:29.656" v="1" actId="26606"/>
          <ac:spMkLst>
            <pc:docMk/>
            <pc:sldMk cId="1642649904" sldId="274"/>
            <ac:spMk id="2" creationId="{F2712BAB-2CA3-A112-B285-34F80BA74B0E}"/>
          </ac:spMkLst>
        </pc:spChg>
        <pc:spChg chg="del mod">
          <ac:chgData name="Ruthvik Garlapati" userId="44bba2b7-219b-4460-9767-0cbadb0e5679" providerId="ADAL" clId="{3B94085D-FCA8-48C8-89B9-70A96EC5A665}" dt="2022-12-03T20:36:29.671" v="2" actId="26606"/>
          <ac:spMkLst>
            <pc:docMk/>
            <pc:sldMk cId="1642649904" sldId="274"/>
            <ac:spMk id="3" creationId="{92A677AC-CA5C-3FB0-6596-67319990F307}"/>
          </ac:spMkLst>
        </pc:spChg>
        <pc:spChg chg="add del">
          <ac:chgData name="Ruthvik Garlapati" userId="44bba2b7-219b-4460-9767-0cbadb0e5679" providerId="ADAL" clId="{3B94085D-FCA8-48C8-89B9-70A96EC5A665}" dt="2022-12-03T20:36:29.656" v="1" actId="26606"/>
          <ac:spMkLst>
            <pc:docMk/>
            <pc:sldMk cId="1642649904" sldId="274"/>
            <ac:spMk id="9" creationId="{1F6D1B57-10C5-4A11-968D-5EF04F324D63}"/>
          </ac:spMkLst>
        </pc:spChg>
        <pc:graphicFrameChg chg="add">
          <ac:chgData name="Ruthvik Garlapati" userId="44bba2b7-219b-4460-9767-0cbadb0e5679" providerId="ADAL" clId="{3B94085D-FCA8-48C8-89B9-70A96EC5A665}" dt="2022-12-03T20:36:29.671" v="2" actId="26606"/>
          <ac:graphicFrameMkLst>
            <pc:docMk/>
            <pc:sldMk cId="1642649904" sldId="274"/>
            <ac:graphicFrameMk id="11" creationId="{282BC51C-B3C0-1479-3949-50FA92D710A6}"/>
          </ac:graphicFrameMkLst>
        </pc:graphicFrameChg>
        <pc:picChg chg="add del">
          <ac:chgData name="Ruthvik Garlapati" userId="44bba2b7-219b-4460-9767-0cbadb0e5679" providerId="ADAL" clId="{3B94085D-FCA8-48C8-89B9-70A96EC5A665}" dt="2022-12-03T20:36:29.656" v="1" actId="26606"/>
          <ac:picMkLst>
            <pc:docMk/>
            <pc:sldMk cId="1642649904" sldId="274"/>
            <ac:picMk id="5" creationId="{CC81A3E4-B8EB-4E41-BC6D-8DD38BFDC0F6}"/>
          </ac:picMkLst>
        </pc:picChg>
      </pc:sldChg>
    </pc:docChg>
  </pc:docChgLst>
</pc:chgInfo>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3B5E63-B33D-4ED4-9100-FFEDD6105053}"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5E392402-AE98-4E9B-9D2C-E054FE9A7FF8}">
      <dgm:prSet/>
      <dgm:spPr/>
      <dgm:t>
        <a:bodyPr/>
        <a:lstStyle/>
        <a:p>
          <a:r>
            <a:rPr lang="en-US"/>
            <a:t>By having a well-structured database that stores all the details to help identify the baggage and scan the baggage tag at every major step while verifying the same against the database prevents the baggage from getting misplaced.</a:t>
          </a:r>
        </a:p>
      </dgm:t>
    </dgm:pt>
    <dgm:pt modelId="{93CD45EF-9371-444F-92A7-4B91E879D4BC}" type="parTrans" cxnId="{1BB3CF8B-911A-4606-BA89-2EB4568A1812}">
      <dgm:prSet/>
      <dgm:spPr/>
      <dgm:t>
        <a:bodyPr/>
        <a:lstStyle/>
        <a:p>
          <a:endParaRPr lang="en-US"/>
        </a:p>
      </dgm:t>
    </dgm:pt>
    <dgm:pt modelId="{8109AFCA-DDBF-46E8-A75E-D1C28516D1EA}" type="sibTrans" cxnId="{1BB3CF8B-911A-4606-BA89-2EB4568A1812}">
      <dgm:prSet/>
      <dgm:spPr/>
      <dgm:t>
        <a:bodyPr/>
        <a:lstStyle/>
        <a:p>
          <a:endParaRPr lang="en-US"/>
        </a:p>
      </dgm:t>
    </dgm:pt>
    <dgm:pt modelId="{BD744B6F-6691-42E6-A806-61EE39109000}">
      <dgm:prSet/>
      <dgm:spPr/>
      <dgm:t>
        <a:bodyPr/>
        <a:lstStyle/>
        <a:p>
          <a:r>
            <a:rPr lang="en-US"/>
            <a:t>And if at all the baggage gets misplaced by checking the last updated location, we can easily identify the exact location where it might have been lost and make arrangements for the baggage recovery without taking much time or issuing refunds.</a:t>
          </a:r>
        </a:p>
      </dgm:t>
    </dgm:pt>
    <dgm:pt modelId="{A9F51DC9-8D68-4F71-8C85-4A6FF0C95480}" type="parTrans" cxnId="{FA3FD82C-91AB-4D54-A4DF-DA9A53F6E0FA}">
      <dgm:prSet/>
      <dgm:spPr/>
      <dgm:t>
        <a:bodyPr/>
        <a:lstStyle/>
        <a:p>
          <a:endParaRPr lang="en-US"/>
        </a:p>
      </dgm:t>
    </dgm:pt>
    <dgm:pt modelId="{CF63AB8F-67EF-4930-B7DA-CBD2F2EFE85C}" type="sibTrans" cxnId="{FA3FD82C-91AB-4D54-A4DF-DA9A53F6E0FA}">
      <dgm:prSet/>
      <dgm:spPr/>
      <dgm:t>
        <a:bodyPr/>
        <a:lstStyle/>
        <a:p>
          <a:endParaRPr lang="en-US"/>
        </a:p>
      </dgm:t>
    </dgm:pt>
    <dgm:pt modelId="{F19FC262-C292-4FB2-8A7A-B5F941353CE4}" type="pres">
      <dgm:prSet presAssocID="{6D3B5E63-B33D-4ED4-9100-FFEDD6105053}" presName="diagram" presStyleCnt="0">
        <dgm:presLayoutVars>
          <dgm:dir/>
          <dgm:resizeHandles val="exact"/>
        </dgm:presLayoutVars>
      </dgm:prSet>
      <dgm:spPr/>
    </dgm:pt>
    <dgm:pt modelId="{A4916F90-CBEA-42AC-A96B-A825F2B5A283}" type="pres">
      <dgm:prSet presAssocID="{5E392402-AE98-4E9B-9D2C-E054FE9A7FF8}" presName="arrow" presStyleLbl="node1" presStyleIdx="0" presStyleCnt="2">
        <dgm:presLayoutVars>
          <dgm:bulletEnabled val="1"/>
        </dgm:presLayoutVars>
      </dgm:prSet>
      <dgm:spPr/>
    </dgm:pt>
    <dgm:pt modelId="{69BE177D-E895-45CD-B17C-83E41A158042}" type="pres">
      <dgm:prSet presAssocID="{BD744B6F-6691-42E6-A806-61EE39109000}" presName="arrow" presStyleLbl="node1" presStyleIdx="1" presStyleCnt="2">
        <dgm:presLayoutVars>
          <dgm:bulletEnabled val="1"/>
        </dgm:presLayoutVars>
      </dgm:prSet>
      <dgm:spPr/>
    </dgm:pt>
  </dgm:ptLst>
  <dgm:cxnLst>
    <dgm:cxn modelId="{FA3FD82C-91AB-4D54-A4DF-DA9A53F6E0FA}" srcId="{6D3B5E63-B33D-4ED4-9100-FFEDD6105053}" destId="{BD744B6F-6691-42E6-A806-61EE39109000}" srcOrd="1" destOrd="0" parTransId="{A9F51DC9-8D68-4F71-8C85-4A6FF0C95480}" sibTransId="{CF63AB8F-67EF-4930-B7DA-CBD2F2EFE85C}"/>
    <dgm:cxn modelId="{9148A166-EE50-4D3C-8FF7-1CF74F624C52}" type="presOf" srcId="{BD744B6F-6691-42E6-A806-61EE39109000}" destId="{69BE177D-E895-45CD-B17C-83E41A158042}" srcOrd="0" destOrd="0" presId="urn:microsoft.com/office/officeart/2005/8/layout/arrow5"/>
    <dgm:cxn modelId="{1BB3CF8B-911A-4606-BA89-2EB4568A1812}" srcId="{6D3B5E63-B33D-4ED4-9100-FFEDD6105053}" destId="{5E392402-AE98-4E9B-9D2C-E054FE9A7FF8}" srcOrd="0" destOrd="0" parTransId="{93CD45EF-9371-444F-92A7-4B91E879D4BC}" sibTransId="{8109AFCA-DDBF-46E8-A75E-D1C28516D1EA}"/>
    <dgm:cxn modelId="{47BE2D96-ED13-4565-BE98-73BD7D929871}" type="presOf" srcId="{6D3B5E63-B33D-4ED4-9100-FFEDD6105053}" destId="{F19FC262-C292-4FB2-8A7A-B5F941353CE4}" srcOrd="0" destOrd="0" presId="urn:microsoft.com/office/officeart/2005/8/layout/arrow5"/>
    <dgm:cxn modelId="{2BF18EA5-CF58-429E-918A-7B2F869054F0}" type="presOf" srcId="{5E392402-AE98-4E9B-9D2C-E054FE9A7FF8}" destId="{A4916F90-CBEA-42AC-A96B-A825F2B5A283}" srcOrd="0" destOrd="0" presId="urn:microsoft.com/office/officeart/2005/8/layout/arrow5"/>
    <dgm:cxn modelId="{76B32CDC-7A0E-4A7E-BE85-3F5C78F07BAB}" type="presParOf" srcId="{F19FC262-C292-4FB2-8A7A-B5F941353CE4}" destId="{A4916F90-CBEA-42AC-A96B-A825F2B5A283}" srcOrd="0" destOrd="0" presId="urn:microsoft.com/office/officeart/2005/8/layout/arrow5"/>
    <dgm:cxn modelId="{07821231-CCEF-4DCC-AB3E-621E32E45FB8}" type="presParOf" srcId="{F19FC262-C292-4FB2-8A7A-B5F941353CE4}" destId="{69BE177D-E895-45CD-B17C-83E41A158042}"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784571-DBFF-48DF-BD7D-2A9CF7579332}"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6437162C-AFE5-4DB4-AE2E-8F73744283E6}">
      <dgm:prSet/>
      <dgm:spPr/>
      <dgm:t>
        <a:bodyPr/>
        <a:lstStyle/>
        <a:p>
          <a:r>
            <a:rPr lang="en-US"/>
            <a:t>Airport</a:t>
          </a:r>
        </a:p>
      </dgm:t>
    </dgm:pt>
    <dgm:pt modelId="{6E0D7E46-73A9-46B3-A935-928E94FD766A}" type="parTrans" cxnId="{97D75D74-CD95-49C9-85D9-64145B47B34A}">
      <dgm:prSet/>
      <dgm:spPr/>
      <dgm:t>
        <a:bodyPr/>
        <a:lstStyle/>
        <a:p>
          <a:endParaRPr lang="en-US"/>
        </a:p>
      </dgm:t>
    </dgm:pt>
    <dgm:pt modelId="{E5A1E129-385B-4B23-94EF-DE75F7527DAC}" type="sibTrans" cxnId="{97D75D74-CD95-49C9-85D9-64145B47B34A}">
      <dgm:prSet/>
      <dgm:spPr/>
      <dgm:t>
        <a:bodyPr/>
        <a:lstStyle/>
        <a:p>
          <a:endParaRPr lang="en-US"/>
        </a:p>
      </dgm:t>
    </dgm:pt>
    <dgm:pt modelId="{A07D143F-8DBA-44EB-9FD3-2598563F859C}">
      <dgm:prSet/>
      <dgm:spPr/>
      <dgm:t>
        <a:bodyPr/>
        <a:lstStyle/>
        <a:p>
          <a:r>
            <a:rPr lang="en-US"/>
            <a:t>Terminal</a:t>
          </a:r>
        </a:p>
      </dgm:t>
    </dgm:pt>
    <dgm:pt modelId="{D6EBB9CB-E0CD-4A4C-8019-BF6536DBEB7F}" type="parTrans" cxnId="{AA8E289A-BC04-4BCC-8002-B79FB9A1880D}">
      <dgm:prSet/>
      <dgm:spPr/>
      <dgm:t>
        <a:bodyPr/>
        <a:lstStyle/>
        <a:p>
          <a:endParaRPr lang="en-US"/>
        </a:p>
      </dgm:t>
    </dgm:pt>
    <dgm:pt modelId="{F070B9C9-92B1-44D8-BA9E-0F9DDAB34CB1}" type="sibTrans" cxnId="{AA8E289A-BC04-4BCC-8002-B79FB9A1880D}">
      <dgm:prSet/>
      <dgm:spPr/>
      <dgm:t>
        <a:bodyPr/>
        <a:lstStyle/>
        <a:p>
          <a:endParaRPr lang="en-US"/>
        </a:p>
      </dgm:t>
    </dgm:pt>
    <dgm:pt modelId="{ABFD0B13-8B48-4034-87AE-94B06E39993C}">
      <dgm:prSet/>
      <dgm:spPr/>
      <dgm:t>
        <a:bodyPr/>
        <a:lstStyle/>
        <a:p>
          <a:r>
            <a:rPr lang="en-US"/>
            <a:t>Flight</a:t>
          </a:r>
        </a:p>
      </dgm:t>
    </dgm:pt>
    <dgm:pt modelId="{25D04A77-9D74-473E-8F87-FB1EAF0170BB}" type="parTrans" cxnId="{5491A38E-D0BB-49A4-B893-3242D829CEE4}">
      <dgm:prSet/>
      <dgm:spPr/>
      <dgm:t>
        <a:bodyPr/>
        <a:lstStyle/>
        <a:p>
          <a:endParaRPr lang="en-US"/>
        </a:p>
      </dgm:t>
    </dgm:pt>
    <dgm:pt modelId="{BD022360-7DDA-49DE-B7C4-2B2C0BF7736A}" type="sibTrans" cxnId="{5491A38E-D0BB-49A4-B893-3242D829CEE4}">
      <dgm:prSet/>
      <dgm:spPr/>
      <dgm:t>
        <a:bodyPr/>
        <a:lstStyle/>
        <a:p>
          <a:endParaRPr lang="en-US"/>
        </a:p>
      </dgm:t>
    </dgm:pt>
    <dgm:pt modelId="{B2B1B5EC-9A79-46EA-9576-876850A5039E}">
      <dgm:prSet/>
      <dgm:spPr/>
      <dgm:t>
        <a:bodyPr/>
        <a:lstStyle/>
        <a:p>
          <a:r>
            <a:rPr lang="en-US"/>
            <a:t>Route</a:t>
          </a:r>
        </a:p>
      </dgm:t>
    </dgm:pt>
    <dgm:pt modelId="{31A8E610-A98C-42F9-9794-7CADAA7CB5B2}" type="parTrans" cxnId="{631242DA-631C-450C-9311-89CA925BB94D}">
      <dgm:prSet/>
      <dgm:spPr/>
      <dgm:t>
        <a:bodyPr/>
        <a:lstStyle/>
        <a:p>
          <a:endParaRPr lang="en-US"/>
        </a:p>
      </dgm:t>
    </dgm:pt>
    <dgm:pt modelId="{B00E21DB-EFF0-4D1C-A8F0-0D8032C31B49}" type="sibTrans" cxnId="{631242DA-631C-450C-9311-89CA925BB94D}">
      <dgm:prSet/>
      <dgm:spPr/>
      <dgm:t>
        <a:bodyPr/>
        <a:lstStyle/>
        <a:p>
          <a:endParaRPr lang="en-US"/>
        </a:p>
      </dgm:t>
    </dgm:pt>
    <dgm:pt modelId="{5DB5EEB5-C198-440F-8073-329DFC60A657}">
      <dgm:prSet/>
      <dgm:spPr/>
      <dgm:t>
        <a:bodyPr/>
        <a:lstStyle/>
        <a:p>
          <a:r>
            <a:rPr lang="en-US"/>
            <a:t>Passenger</a:t>
          </a:r>
        </a:p>
      </dgm:t>
    </dgm:pt>
    <dgm:pt modelId="{E312483B-BBC4-4CBD-8AF1-4CBB5D625415}" type="parTrans" cxnId="{C99454BE-82BA-4274-AA5B-5BF8FE34AC1A}">
      <dgm:prSet/>
      <dgm:spPr/>
      <dgm:t>
        <a:bodyPr/>
        <a:lstStyle/>
        <a:p>
          <a:endParaRPr lang="en-US"/>
        </a:p>
      </dgm:t>
    </dgm:pt>
    <dgm:pt modelId="{8A142416-8F23-4B86-BE2E-756E6EFAA8C8}" type="sibTrans" cxnId="{C99454BE-82BA-4274-AA5B-5BF8FE34AC1A}">
      <dgm:prSet/>
      <dgm:spPr/>
      <dgm:t>
        <a:bodyPr/>
        <a:lstStyle/>
        <a:p>
          <a:endParaRPr lang="en-US"/>
        </a:p>
      </dgm:t>
    </dgm:pt>
    <dgm:pt modelId="{C7431BD5-F4AE-4508-86D7-860847654332}">
      <dgm:prSet/>
      <dgm:spPr/>
      <dgm:t>
        <a:bodyPr/>
        <a:lstStyle/>
        <a:p>
          <a:r>
            <a:rPr lang="en-US"/>
            <a:t>Ticket</a:t>
          </a:r>
        </a:p>
      </dgm:t>
    </dgm:pt>
    <dgm:pt modelId="{F3C30139-2F11-4EFA-AA40-D9CEE5E0F3B1}" type="parTrans" cxnId="{A5E4FBD1-AD65-4D9B-BDED-9186FDD755FE}">
      <dgm:prSet/>
      <dgm:spPr/>
      <dgm:t>
        <a:bodyPr/>
        <a:lstStyle/>
        <a:p>
          <a:endParaRPr lang="en-US"/>
        </a:p>
      </dgm:t>
    </dgm:pt>
    <dgm:pt modelId="{58396195-0473-46CD-9D12-92EFA5E4CA17}" type="sibTrans" cxnId="{A5E4FBD1-AD65-4D9B-BDED-9186FDD755FE}">
      <dgm:prSet/>
      <dgm:spPr/>
      <dgm:t>
        <a:bodyPr/>
        <a:lstStyle/>
        <a:p>
          <a:endParaRPr lang="en-US"/>
        </a:p>
      </dgm:t>
    </dgm:pt>
    <dgm:pt modelId="{5C0975A2-615E-4178-B2F7-AE882FEADC05}">
      <dgm:prSet/>
      <dgm:spPr/>
      <dgm:t>
        <a:bodyPr/>
        <a:lstStyle/>
        <a:p>
          <a:r>
            <a:rPr lang="en-US"/>
            <a:t>Baggage</a:t>
          </a:r>
        </a:p>
      </dgm:t>
    </dgm:pt>
    <dgm:pt modelId="{DADE926A-72F4-4196-A13C-734873C962B4}" type="parTrans" cxnId="{A7FCEBF4-946E-4D3A-B309-54331A35AD6B}">
      <dgm:prSet/>
      <dgm:spPr/>
      <dgm:t>
        <a:bodyPr/>
        <a:lstStyle/>
        <a:p>
          <a:endParaRPr lang="en-US"/>
        </a:p>
      </dgm:t>
    </dgm:pt>
    <dgm:pt modelId="{EFD4512A-A631-4B84-9E16-2E9A84FC7C19}" type="sibTrans" cxnId="{A7FCEBF4-946E-4D3A-B309-54331A35AD6B}">
      <dgm:prSet/>
      <dgm:spPr/>
      <dgm:t>
        <a:bodyPr/>
        <a:lstStyle/>
        <a:p>
          <a:endParaRPr lang="en-US"/>
        </a:p>
      </dgm:t>
    </dgm:pt>
    <dgm:pt modelId="{6142DA96-3644-4E94-8CAC-9BE7F0B2B50B}">
      <dgm:prSet/>
      <dgm:spPr/>
      <dgm:t>
        <a:bodyPr/>
        <a:lstStyle/>
        <a:p>
          <a:r>
            <a:rPr lang="en-US"/>
            <a:t>Baggage Data</a:t>
          </a:r>
        </a:p>
      </dgm:t>
    </dgm:pt>
    <dgm:pt modelId="{7DF51A4D-2CEE-46C3-9592-BE456944C819}" type="parTrans" cxnId="{BE646D2B-605A-4919-AE52-3F0FCE34838D}">
      <dgm:prSet/>
      <dgm:spPr/>
      <dgm:t>
        <a:bodyPr/>
        <a:lstStyle/>
        <a:p>
          <a:endParaRPr lang="en-US"/>
        </a:p>
      </dgm:t>
    </dgm:pt>
    <dgm:pt modelId="{5432940D-F6FA-432A-9089-1118EEEFE5BD}" type="sibTrans" cxnId="{BE646D2B-605A-4919-AE52-3F0FCE34838D}">
      <dgm:prSet/>
      <dgm:spPr/>
      <dgm:t>
        <a:bodyPr/>
        <a:lstStyle/>
        <a:p>
          <a:endParaRPr lang="en-US"/>
        </a:p>
      </dgm:t>
    </dgm:pt>
    <dgm:pt modelId="{5B25D96B-6DDC-4D5B-A137-D261E137869D}">
      <dgm:prSet/>
      <dgm:spPr/>
      <dgm:t>
        <a:bodyPr/>
        <a:lstStyle/>
        <a:p>
          <a:r>
            <a:rPr lang="en-US"/>
            <a:t>Baggage Status</a:t>
          </a:r>
        </a:p>
      </dgm:t>
    </dgm:pt>
    <dgm:pt modelId="{030FF933-8C9E-44EA-856C-F8E45E4C7024}" type="parTrans" cxnId="{B2CF9407-4563-46D6-B5C2-87CDBBB6102C}">
      <dgm:prSet/>
      <dgm:spPr/>
      <dgm:t>
        <a:bodyPr/>
        <a:lstStyle/>
        <a:p>
          <a:endParaRPr lang="en-US"/>
        </a:p>
      </dgm:t>
    </dgm:pt>
    <dgm:pt modelId="{4311BE4A-73AA-4905-9B1D-3A248B8F18DB}" type="sibTrans" cxnId="{B2CF9407-4563-46D6-B5C2-87CDBBB6102C}">
      <dgm:prSet/>
      <dgm:spPr/>
      <dgm:t>
        <a:bodyPr/>
        <a:lstStyle/>
        <a:p>
          <a:endParaRPr lang="en-US"/>
        </a:p>
      </dgm:t>
    </dgm:pt>
    <dgm:pt modelId="{5B037DC1-9220-4C24-BC95-ECA37C296D3D}">
      <dgm:prSet/>
      <dgm:spPr/>
      <dgm:t>
        <a:bodyPr/>
        <a:lstStyle/>
        <a:p>
          <a:r>
            <a:rPr lang="en-US"/>
            <a:t>Complaint</a:t>
          </a:r>
        </a:p>
      </dgm:t>
    </dgm:pt>
    <dgm:pt modelId="{0D510803-3D8D-4B5F-99BD-F06EF2C5B3CF}" type="parTrans" cxnId="{7D81F5C0-0080-4E76-A302-059EB561F6BC}">
      <dgm:prSet/>
      <dgm:spPr/>
      <dgm:t>
        <a:bodyPr/>
        <a:lstStyle/>
        <a:p>
          <a:endParaRPr lang="en-US"/>
        </a:p>
      </dgm:t>
    </dgm:pt>
    <dgm:pt modelId="{8C667B32-7A26-46EA-922B-E1784E7C33E1}" type="sibTrans" cxnId="{7D81F5C0-0080-4E76-A302-059EB561F6BC}">
      <dgm:prSet/>
      <dgm:spPr/>
      <dgm:t>
        <a:bodyPr/>
        <a:lstStyle/>
        <a:p>
          <a:endParaRPr lang="en-US"/>
        </a:p>
      </dgm:t>
    </dgm:pt>
    <dgm:pt modelId="{B763C92F-2095-41A3-803B-5766F78B8FDD}" type="pres">
      <dgm:prSet presAssocID="{41784571-DBFF-48DF-BD7D-2A9CF7579332}" presName="cycle" presStyleCnt="0">
        <dgm:presLayoutVars>
          <dgm:dir/>
          <dgm:resizeHandles val="exact"/>
        </dgm:presLayoutVars>
      </dgm:prSet>
      <dgm:spPr/>
    </dgm:pt>
    <dgm:pt modelId="{6C616200-1DE2-4347-85DA-7014620832F9}" type="pres">
      <dgm:prSet presAssocID="{6437162C-AFE5-4DB4-AE2E-8F73744283E6}" presName="node" presStyleLbl="node1" presStyleIdx="0" presStyleCnt="10">
        <dgm:presLayoutVars>
          <dgm:bulletEnabled val="1"/>
        </dgm:presLayoutVars>
      </dgm:prSet>
      <dgm:spPr/>
    </dgm:pt>
    <dgm:pt modelId="{41E3AC0A-7D79-406C-9691-782E1D10CDC3}" type="pres">
      <dgm:prSet presAssocID="{E5A1E129-385B-4B23-94EF-DE75F7527DAC}" presName="sibTrans" presStyleLbl="sibTrans2D1" presStyleIdx="0" presStyleCnt="10"/>
      <dgm:spPr/>
    </dgm:pt>
    <dgm:pt modelId="{34AC7920-2E7E-495E-A05E-EDE4F95EEEB6}" type="pres">
      <dgm:prSet presAssocID="{E5A1E129-385B-4B23-94EF-DE75F7527DAC}" presName="connectorText" presStyleLbl="sibTrans2D1" presStyleIdx="0" presStyleCnt="10"/>
      <dgm:spPr/>
    </dgm:pt>
    <dgm:pt modelId="{B072F667-F967-4381-914B-D2B7A0D63EE3}" type="pres">
      <dgm:prSet presAssocID="{A07D143F-8DBA-44EB-9FD3-2598563F859C}" presName="node" presStyleLbl="node1" presStyleIdx="1" presStyleCnt="10">
        <dgm:presLayoutVars>
          <dgm:bulletEnabled val="1"/>
        </dgm:presLayoutVars>
      </dgm:prSet>
      <dgm:spPr/>
    </dgm:pt>
    <dgm:pt modelId="{36EE1521-76C5-413A-A540-0A45BA09ECC3}" type="pres">
      <dgm:prSet presAssocID="{F070B9C9-92B1-44D8-BA9E-0F9DDAB34CB1}" presName="sibTrans" presStyleLbl="sibTrans2D1" presStyleIdx="1" presStyleCnt="10"/>
      <dgm:spPr/>
    </dgm:pt>
    <dgm:pt modelId="{93A6DCE4-EAB7-4A6D-A2CF-28666542DD92}" type="pres">
      <dgm:prSet presAssocID="{F070B9C9-92B1-44D8-BA9E-0F9DDAB34CB1}" presName="connectorText" presStyleLbl="sibTrans2D1" presStyleIdx="1" presStyleCnt="10"/>
      <dgm:spPr/>
    </dgm:pt>
    <dgm:pt modelId="{B7D514C8-2C8B-4547-A3EA-A551A3C07F8C}" type="pres">
      <dgm:prSet presAssocID="{ABFD0B13-8B48-4034-87AE-94B06E39993C}" presName="node" presStyleLbl="node1" presStyleIdx="2" presStyleCnt="10">
        <dgm:presLayoutVars>
          <dgm:bulletEnabled val="1"/>
        </dgm:presLayoutVars>
      </dgm:prSet>
      <dgm:spPr/>
    </dgm:pt>
    <dgm:pt modelId="{CF1A0E47-FA8C-4F86-B95C-AAA6E2A94F59}" type="pres">
      <dgm:prSet presAssocID="{BD022360-7DDA-49DE-B7C4-2B2C0BF7736A}" presName="sibTrans" presStyleLbl="sibTrans2D1" presStyleIdx="2" presStyleCnt="10"/>
      <dgm:spPr/>
    </dgm:pt>
    <dgm:pt modelId="{0F433265-10CF-4BF1-8F23-9F0544EEF97D}" type="pres">
      <dgm:prSet presAssocID="{BD022360-7DDA-49DE-B7C4-2B2C0BF7736A}" presName="connectorText" presStyleLbl="sibTrans2D1" presStyleIdx="2" presStyleCnt="10"/>
      <dgm:spPr/>
    </dgm:pt>
    <dgm:pt modelId="{0EDEC2A3-EAFB-453E-811D-408FF84590EA}" type="pres">
      <dgm:prSet presAssocID="{B2B1B5EC-9A79-46EA-9576-876850A5039E}" presName="node" presStyleLbl="node1" presStyleIdx="3" presStyleCnt="10">
        <dgm:presLayoutVars>
          <dgm:bulletEnabled val="1"/>
        </dgm:presLayoutVars>
      </dgm:prSet>
      <dgm:spPr/>
    </dgm:pt>
    <dgm:pt modelId="{A7770EAB-3456-40EC-932A-825251E2D0B3}" type="pres">
      <dgm:prSet presAssocID="{B00E21DB-EFF0-4D1C-A8F0-0D8032C31B49}" presName="sibTrans" presStyleLbl="sibTrans2D1" presStyleIdx="3" presStyleCnt="10"/>
      <dgm:spPr/>
    </dgm:pt>
    <dgm:pt modelId="{65BA4A44-B2F6-4914-8870-BB5AD55928ED}" type="pres">
      <dgm:prSet presAssocID="{B00E21DB-EFF0-4D1C-A8F0-0D8032C31B49}" presName="connectorText" presStyleLbl="sibTrans2D1" presStyleIdx="3" presStyleCnt="10"/>
      <dgm:spPr/>
    </dgm:pt>
    <dgm:pt modelId="{ECB89E45-7325-47A5-B5AB-1FB890E90CB9}" type="pres">
      <dgm:prSet presAssocID="{5DB5EEB5-C198-440F-8073-329DFC60A657}" presName="node" presStyleLbl="node1" presStyleIdx="4" presStyleCnt="10">
        <dgm:presLayoutVars>
          <dgm:bulletEnabled val="1"/>
        </dgm:presLayoutVars>
      </dgm:prSet>
      <dgm:spPr/>
    </dgm:pt>
    <dgm:pt modelId="{B0C42560-0165-4A4A-A39B-22FFC03EF2B4}" type="pres">
      <dgm:prSet presAssocID="{8A142416-8F23-4B86-BE2E-756E6EFAA8C8}" presName="sibTrans" presStyleLbl="sibTrans2D1" presStyleIdx="4" presStyleCnt="10"/>
      <dgm:spPr/>
    </dgm:pt>
    <dgm:pt modelId="{C726E9BF-9BAB-4629-BDA6-2BF8C98EC824}" type="pres">
      <dgm:prSet presAssocID="{8A142416-8F23-4B86-BE2E-756E6EFAA8C8}" presName="connectorText" presStyleLbl="sibTrans2D1" presStyleIdx="4" presStyleCnt="10"/>
      <dgm:spPr/>
    </dgm:pt>
    <dgm:pt modelId="{5775F6B2-EF71-4A7C-85F4-2B4B4773039F}" type="pres">
      <dgm:prSet presAssocID="{C7431BD5-F4AE-4508-86D7-860847654332}" presName="node" presStyleLbl="node1" presStyleIdx="5" presStyleCnt="10">
        <dgm:presLayoutVars>
          <dgm:bulletEnabled val="1"/>
        </dgm:presLayoutVars>
      </dgm:prSet>
      <dgm:spPr/>
    </dgm:pt>
    <dgm:pt modelId="{F93F416E-1973-44D7-A073-641A9A29C31B}" type="pres">
      <dgm:prSet presAssocID="{58396195-0473-46CD-9D12-92EFA5E4CA17}" presName="sibTrans" presStyleLbl="sibTrans2D1" presStyleIdx="5" presStyleCnt="10"/>
      <dgm:spPr/>
    </dgm:pt>
    <dgm:pt modelId="{6E5E1CE4-B088-4115-AAA1-CCC2263B1D66}" type="pres">
      <dgm:prSet presAssocID="{58396195-0473-46CD-9D12-92EFA5E4CA17}" presName="connectorText" presStyleLbl="sibTrans2D1" presStyleIdx="5" presStyleCnt="10"/>
      <dgm:spPr/>
    </dgm:pt>
    <dgm:pt modelId="{631F66D0-730C-4BF0-973D-84255A971A4B}" type="pres">
      <dgm:prSet presAssocID="{5C0975A2-615E-4178-B2F7-AE882FEADC05}" presName="node" presStyleLbl="node1" presStyleIdx="6" presStyleCnt="10">
        <dgm:presLayoutVars>
          <dgm:bulletEnabled val="1"/>
        </dgm:presLayoutVars>
      </dgm:prSet>
      <dgm:spPr/>
    </dgm:pt>
    <dgm:pt modelId="{F60A81CE-032D-4755-AEB5-F4F4B5D8D790}" type="pres">
      <dgm:prSet presAssocID="{EFD4512A-A631-4B84-9E16-2E9A84FC7C19}" presName="sibTrans" presStyleLbl="sibTrans2D1" presStyleIdx="6" presStyleCnt="10"/>
      <dgm:spPr/>
    </dgm:pt>
    <dgm:pt modelId="{6E0BAE6D-4744-4A73-A32E-A2D6BD9EA038}" type="pres">
      <dgm:prSet presAssocID="{EFD4512A-A631-4B84-9E16-2E9A84FC7C19}" presName="connectorText" presStyleLbl="sibTrans2D1" presStyleIdx="6" presStyleCnt="10"/>
      <dgm:spPr/>
    </dgm:pt>
    <dgm:pt modelId="{40989275-87E3-4245-A598-083081293888}" type="pres">
      <dgm:prSet presAssocID="{6142DA96-3644-4E94-8CAC-9BE7F0B2B50B}" presName="node" presStyleLbl="node1" presStyleIdx="7" presStyleCnt="10">
        <dgm:presLayoutVars>
          <dgm:bulletEnabled val="1"/>
        </dgm:presLayoutVars>
      </dgm:prSet>
      <dgm:spPr/>
    </dgm:pt>
    <dgm:pt modelId="{97A47F7F-808F-44EB-B352-AA5771082654}" type="pres">
      <dgm:prSet presAssocID="{5432940D-F6FA-432A-9089-1118EEEFE5BD}" presName="sibTrans" presStyleLbl="sibTrans2D1" presStyleIdx="7" presStyleCnt="10"/>
      <dgm:spPr/>
    </dgm:pt>
    <dgm:pt modelId="{D8DFC7EF-BE02-4BD5-8CF8-0BBC1890B2D7}" type="pres">
      <dgm:prSet presAssocID="{5432940D-F6FA-432A-9089-1118EEEFE5BD}" presName="connectorText" presStyleLbl="sibTrans2D1" presStyleIdx="7" presStyleCnt="10"/>
      <dgm:spPr/>
    </dgm:pt>
    <dgm:pt modelId="{622052FE-AA29-4FC1-8F09-B8D528B52189}" type="pres">
      <dgm:prSet presAssocID="{5B25D96B-6DDC-4D5B-A137-D261E137869D}" presName="node" presStyleLbl="node1" presStyleIdx="8" presStyleCnt="10">
        <dgm:presLayoutVars>
          <dgm:bulletEnabled val="1"/>
        </dgm:presLayoutVars>
      </dgm:prSet>
      <dgm:spPr/>
    </dgm:pt>
    <dgm:pt modelId="{06833F32-774C-4D41-98F4-0A59DA3AF8B2}" type="pres">
      <dgm:prSet presAssocID="{4311BE4A-73AA-4905-9B1D-3A248B8F18DB}" presName="sibTrans" presStyleLbl="sibTrans2D1" presStyleIdx="8" presStyleCnt="10"/>
      <dgm:spPr/>
    </dgm:pt>
    <dgm:pt modelId="{50E44C7A-C08B-406C-B435-328E180AC470}" type="pres">
      <dgm:prSet presAssocID="{4311BE4A-73AA-4905-9B1D-3A248B8F18DB}" presName="connectorText" presStyleLbl="sibTrans2D1" presStyleIdx="8" presStyleCnt="10"/>
      <dgm:spPr/>
    </dgm:pt>
    <dgm:pt modelId="{48264D2B-B264-44D9-B1E5-40F38D49A51D}" type="pres">
      <dgm:prSet presAssocID="{5B037DC1-9220-4C24-BC95-ECA37C296D3D}" presName="node" presStyleLbl="node1" presStyleIdx="9" presStyleCnt="10">
        <dgm:presLayoutVars>
          <dgm:bulletEnabled val="1"/>
        </dgm:presLayoutVars>
      </dgm:prSet>
      <dgm:spPr/>
    </dgm:pt>
    <dgm:pt modelId="{C687EDB6-C43B-4E68-9DFE-CC7A70821F41}" type="pres">
      <dgm:prSet presAssocID="{8C667B32-7A26-46EA-922B-E1784E7C33E1}" presName="sibTrans" presStyleLbl="sibTrans2D1" presStyleIdx="9" presStyleCnt="10"/>
      <dgm:spPr/>
    </dgm:pt>
    <dgm:pt modelId="{C1B858B5-D048-4672-9313-440C21F84773}" type="pres">
      <dgm:prSet presAssocID="{8C667B32-7A26-46EA-922B-E1784E7C33E1}" presName="connectorText" presStyleLbl="sibTrans2D1" presStyleIdx="9" presStyleCnt="10"/>
      <dgm:spPr/>
    </dgm:pt>
  </dgm:ptLst>
  <dgm:cxnLst>
    <dgm:cxn modelId="{FF15C901-0DE8-4F81-BEC8-9B88D953E225}" type="presOf" srcId="{8C667B32-7A26-46EA-922B-E1784E7C33E1}" destId="{C687EDB6-C43B-4E68-9DFE-CC7A70821F41}" srcOrd="0" destOrd="0" presId="urn:microsoft.com/office/officeart/2005/8/layout/cycle2"/>
    <dgm:cxn modelId="{B6F93207-F94F-4EDC-BED2-1017BF04DD62}" type="presOf" srcId="{BD022360-7DDA-49DE-B7C4-2B2C0BF7736A}" destId="{CF1A0E47-FA8C-4F86-B95C-AAA6E2A94F59}" srcOrd="0" destOrd="0" presId="urn:microsoft.com/office/officeart/2005/8/layout/cycle2"/>
    <dgm:cxn modelId="{B2CF9407-4563-46D6-B5C2-87CDBBB6102C}" srcId="{41784571-DBFF-48DF-BD7D-2A9CF7579332}" destId="{5B25D96B-6DDC-4D5B-A137-D261E137869D}" srcOrd="8" destOrd="0" parTransId="{030FF933-8C9E-44EA-856C-F8E45E4C7024}" sibTransId="{4311BE4A-73AA-4905-9B1D-3A248B8F18DB}"/>
    <dgm:cxn modelId="{9A399E07-67A2-4F3D-88B9-AB80A6C6BB7C}" type="presOf" srcId="{4311BE4A-73AA-4905-9B1D-3A248B8F18DB}" destId="{50E44C7A-C08B-406C-B435-328E180AC470}" srcOrd="1" destOrd="0" presId="urn:microsoft.com/office/officeart/2005/8/layout/cycle2"/>
    <dgm:cxn modelId="{7D544216-DA6E-4CE2-BE09-142B64182594}" type="presOf" srcId="{C7431BD5-F4AE-4508-86D7-860847654332}" destId="{5775F6B2-EF71-4A7C-85F4-2B4B4773039F}" srcOrd="0" destOrd="0" presId="urn:microsoft.com/office/officeart/2005/8/layout/cycle2"/>
    <dgm:cxn modelId="{428A611C-D866-492C-9E5C-41C5AC5B8C7B}" type="presOf" srcId="{8C667B32-7A26-46EA-922B-E1784E7C33E1}" destId="{C1B858B5-D048-4672-9313-440C21F84773}" srcOrd="1" destOrd="0" presId="urn:microsoft.com/office/officeart/2005/8/layout/cycle2"/>
    <dgm:cxn modelId="{E510E22A-58E0-4844-A712-E4D0ED0CC6E7}" type="presOf" srcId="{4311BE4A-73AA-4905-9B1D-3A248B8F18DB}" destId="{06833F32-774C-4D41-98F4-0A59DA3AF8B2}" srcOrd="0" destOrd="0" presId="urn:microsoft.com/office/officeart/2005/8/layout/cycle2"/>
    <dgm:cxn modelId="{BE646D2B-605A-4919-AE52-3F0FCE34838D}" srcId="{41784571-DBFF-48DF-BD7D-2A9CF7579332}" destId="{6142DA96-3644-4E94-8CAC-9BE7F0B2B50B}" srcOrd="7" destOrd="0" parTransId="{7DF51A4D-2CEE-46C3-9592-BE456944C819}" sibTransId="{5432940D-F6FA-432A-9089-1118EEEFE5BD}"/>
    <dgm:cxn modelId="{D7CB4F36-D315-4628-9661-802E035D4434}" type="presOf" srcId="{B2B1B5EC-9A79-46EA-9576-876850A5039E}" destId="{0EDEC2A3-EAFB-453E-811D-408FF84590EA}" srcOrd="0" destOrd="0" presId="urn:microsoft.com/office/officeart/2005/8/layout/cycle2"/>
    <dgm:cxn modelId="{42CE283B-0E2F-4D35-A048-082A32E42CB8}" type="presOf" srcId="{5432940D-F6FA-432A-9089-1118EEEFE5BD}" destId="{97A47F7F-808F-44EB-B352-AA5771082654}" srcOrd="0" destOrd="0" presId="urn:microsoft.com/office/officeart/2005/8/layout/cycle2"/>
    <dgm:cxn modelId="{ACBFFC5B-F5F3-490D-9CE5-0FB405B1C1A3}" type="presOf" srcId="{5B037DC1-9220-4C24-BC95-ECA37C296D3D}" destId="{48264D2B-B264-44D9-B1E5-40F38D49A51D}" srcOrd="0" destOrd="0" presId="urn:microsoft.com/office/officeart/2005/8/layout/cycle2"/>
    <dgm:cxn modelId="{ECBC745D-1E25-4F74-81AD-B216F1CE75EF}" type="presOf" srcId="{8A142416-8F23-4B86-BE2E-756E6EFAA8C8}" destId="{C726E9BF-9BAB-4629-BDA6-2BF8C98EC824}" srcOrd="1" destOrd="0" presId="urn:microsoft.com/office/officeart/2005/8/layout/cycle2"/>
    <dgm:cxn modelId="{F714EB5D-17A3-4317-94CE-8114E844DD08}" type="presOf" srcId="{E5A1E129-385B-4B23-94EF-DE75F7527DAC}" destId="{34AC7920-2E7E-495E-A05E-EDE4F95EEEB6}" srcOrd="1" destOrd="0" presId="urn:microsoft.com/office/officeart/2005/8/layout/cycle2"/>
    <dgm:cxn modelId="{48F6C065-40E7-4E99-8DAE-907B4E6BAC6F}" type="presOf" srcId="{41784571-DBFF-48DF-BD7D-2A9CF7579332}" destId="{B763C92F-2095-41A3-803B-5766F78B8FDD}" srcOrd="0" destOrd="0" presId="urn:microsoft.com/office/officeart/2005/8/layout/cycle2"/>
    <dgm:cxn modelId="{3835DD48-B2E1-4B85-9A7B-8A015FD11422}" type="presOf" srcId="{ABFD0B13-8B48-4034-87AE-94B06E39993C}" destId="{B7D514C8-2C8B-4547-A3EA-A551A3C07F8C}" srcOrd="0" destOrd="0" presId="urn:microsoft.com/office/officeart/2005/8/layout/cycle2"/>
    <dgm:cxn modelId="{2D6F184D-3A4D-45FE-9151-A00AF299EEB2}" type="presOf" srcId="{5432940D-F6FA-432A-9089-1118EEEFE5BD}" destId="{D8DFC7EF-BE02-4BD5-8CF8-0BBC1890B2D7}" srcOrd="1" destOrd="0" presId="urn:microsoft.com/office/officeart/2005/8/layout/cycle2"/>
    <dgm:cxn modelId="{97D75D74-CD95-49C9-85D9-64145B47B34A}" srcId="{41784571-DBFF-48DF-BD7D-2A9CF7579332}" destId="{6437162C-AFE5-4DB4-AE2E-8F73744283E6}" srcOrd="0" destOrd="0" parTransId="{6E0D7E46-73A9-46B3-A935-928E94FD766A}" sibTransId="{E5A1E129-385B-4B23-94EF-DE75F7527DAC}"/>
    <dgm:cxn modelId="{E547AB54-FD05-4F6D-B3B0-E3E7568145EC}" type="presOf" srcId="{B00E21DB-EFF0-4D1C-A8F0-0D8032C31B49}" destId="{65BA4A44-B2F6-4914-8870-BB5AD55928ED}" srcOrd="1" destOrd="0" presId="urn:microsoft.com/office/officeart/2005/8/layout/cycle2"/>
    <dgm:cxn modelId="{A0E0347E-3894-4DA7-88A3-793FE9BA1E91}" type="presOf" srcId="{58396195-0473-46CD-9D12-92EFA5E4CA17}" destId="{F93F416E-1973-44D7-A073-641A9A29C31B}" srcOrd="0" destOrd="0" presId="urn:microsoft.com/office/officeart/2005/8/layout/cycle2"/>
    <dgm:cxn modelId="{571E3B8C-6625-4462-9C03-67D2D1EAA60C}" type="presOf" srcId="{E5A1E129-385B-4B23-94EF-DE75F7527DAC}" destId="{41E3AC0A-7D79-406C-9691-782E1D10CDC3}" srcOrd="0" destOrd="0" presId="urn:microsoft.com/office/officeart/2005/8/layout/cycle2"/>
    <dgm:cxn modelId="{5491A38E-D0BB-49A4-B893-3242D829CEE4}" srcId="{41784571-DBFF-48DF-BD7D-2A9CF7579332}" destId="{ABFD0B13-8B48-4034-87AE-94B06E39993C}" srcOrd="2" destOrd="0" parTransId="{25D04A77-9D74-473E-8F87-FB1EAF0170BB}" sibTransId="{BD022360-7DDA-49DE-B7C4-2B2C0BF7736A}"/>
    <dgm:cxn modelId="{2C37DF91-2410-427B-AFB7-518D2A578215}" type="presOf" srcId="{6142DA96-3644-4E94-8CAC-9BE7F0B2B50B}" destId="{40989275-87E3-4245-A598-083081293888}" srcOrd="0" destOrd="0" presId="urn:microsoft.com/office/officeart/2005/8/layout/cycle2"/>
    <dgm:cxn modelId="{FE54F095-64FB-45D0-8FDE-ED56264EC944}" type="presOf" srcId="{6437162C-AFE5-4DB4-AE2E-8F73744283E6}" destId="{6C616200-1DE2-4347-85DA-7014620832F9}" srcOrd="0" destOrd="0" presId="urn:microsoft.com/office/officeart/2005/8/layout/cycle2"/>
    <dgm:cxn modelId="{30027298-83C6-44A2-96A4-664DD0BC13AE}" type="presOf" srcId="{EFD4512A-A631-4B84-9E16-2E9A84FC7C19}" destId="{F60A81CE-032D-4755-AEB5-F4F4B5D8D790}" srcOrd="0" destOrd="0" presId="urn:microsoft.com/office/officeart/2005/8/layout/cycle2"/>
    <dgm:cxn modelId="{AA8E289A-BC04-4BCC-8002-B79FB9A1880D}" srcId="{41784571-DBFF-48DF-BD7D-2A9CF7579332}" destId="{A07D143F-8DBA-44EB-9FD3-2598563F859C}" srcOrd="1" destOrd="0" parTransId="{D6EBB9CB-E0CD-4A4C-8019-BF6536DBEB7F}" sibTransId="{F070B9C9-92B1-44D8-BA9E-0F9DDAB34CB1}"/>
    <dgm:cxn modelId="{064D369F-C7FC-466B-ABB0-987F04022D22}" type="presOf" srcId="{5B25D96B-6DDC-4D5B-A137-D261E137869D}" destId="{622052FE-AA29-4FC1-8F09-B8D528B52189}" srcOrd="0" destOrd="0" presId="urn:microsoft.com/office/officeart/2005/8/layout/cycle2"/>
    <dgm:cxn modelId="{77680AA9-AF5A-4B0F-B307-4F735569EE19}" type="presOf" srcId="{EFD4512A-A631-4B84-9E16-2E9A84FC7C19}" destId="{6E0BAE6D-4744-4A73-A32E-A2D6BD9EA038}" srcOrd="1" destOrd="0" presId="urn:microsoft.com/office/officeart/2005/8/layout/cycle2"/>
    <dgm:cxn modelId="{15F9F1B1-3CE0-4163-97C2-8E238F4B4E9A}" type="presOf" srcId="{BD022360-7DDA-49DE-B7C4-2B2C0BF7736A}" destId="{0F433265-10CF-4BF1-8F23-9F0544EEF97D}" srcOrd="1" destOrd="0" presId="urn:microsoft.com/office/officeart/2005/8/layout/cycle2"/>
    <dgm:cxn modelId="{1D6C21B5-0304-4312-B6D7-9E8E06325BB4}" type="presOf" srcId="{A07D143F-8DBA-44EB-9FD3-2598563F859C}" destId="{B072F667-F967-4381-914B-D2B7A0D63EE3}" srcOrd="0" destOrd="0" presId="urn:microsoft.com/office/officeart/2005/8/layout/cycle2"/>
    <dgm:cxn modelId="{C99454BE-82BA-4274-AA5B-5BF8FE34AC1A}" srcId="{41784571-DBFF-48DF-BD7D-2A9CF7579332}" destId="{5DB5EEB5-C198-440F-8073-329DFC60A657}" srcOrd="4" destOrd="0" parTransId="{E312483B-BBC4-4CBD-8AF1-4CBB5D625415}" sibTransId="{8A142416-8F23-4B86-BE2E-756E6EFAA8C8}"/>
    <dgm:cxn modelId="{7D81F5C0-0080-4E76-A302-059EB561F6BC}" srcId="{41784571-DBFF-48DF-BD7D-2A9CF7579332}" destId="{5B037DC1-9220-4C24-BC95-ECA37C296D3D}" srcOrd="9" destOrd="0" parTransId="{0D510803-3D8D-4B5F-99BD-F06EF2C5B3CF}" sibTransId="{8C667B32-7A26-46EA-922B-E1784E7C33E1}"/>
    <dgm:cxn modelId="{A8647EC8-16EA-4DD1-880C-5A43F89D19E3}" type="presOf" srcId="{5C0975A2-615E-4178-B2F7-AE882FEADC05}" destId="{631F66D0-730C-4BF0-973D-84255A971A4B}" srcOrd="0" destOrd="0" presId="urn:microsoft.com/office/officeart/2005/8/layout/cycle2"/>
    <dgm:cxn modelId="{A5E4FBD1-AD65-4D9B-BDED-9186FDD755FE}" srcId="{41784571-DBFF-48DF-BD7D-2A9CF7579332}" destId="{C7431BD5-F4AE-4508-86D7-860847654332}" srcOrd="5" destOrd="0" parTransId="{F3C30139-2F11-4EFA-AA40-D9CEE5E0F3B1}" sibTransId="{58396195-0473-46CD-9D12-92EFA5E4CA17}"/>
    <dgm:cxn modelId="{631242DA-631C-450C-9311-89CA925BB94D}" srcId="{41784571-DBFF-48DF-BD7D-2A9CF7579332}" destId="{B2B1B5EC-9A79-46EA-9576-876850A5039E}" srcOrd="3" destOrd="0" parTransId="{31A8E610-A98C-42F9-9794-7CADAA7CB5B2}" sibTransId="{B00E21DB-EFF0-4D1C-A8F0-0D8032C31B49}"/>
    <dgm:cxn modelId="{C24D01DB-FD24-4692-94CF-AB279C06E82C}" type="presOf" srcId="{F070B9C9-92B1-44D8-BA9E-0F9DDAB34CB1}" destId="{36EE1521-76C5-413A-A540-0A45BA09ECC3}" srcOrd="0" destOrd="0" presId="urn:microsoft.com/office/officeart/2005/8/layout/cycle2"/>
    <dgm:cxn modelId="{17E994E3-7D82-4CCC-8710-98DCB9CD61EF}" type="presOf" srcId="{5DB5EEB5-C198-440F-8073-329DFC60A657}" destId="{ECB89E45-7325-47A5-B5AB-1FB890E90CB9}" srcOrd="0" destOrd="0" presId="urn:microsoft.com/office/officeart/2005/8/layout/cycle2"/>
    <dgm:cxn modelId="{60CC22E4-256A-411D-BE25-D6C6AC430FAC}" type="presOf" srcId="{F070B9C9-92B1-44D8-BA9E-0F9DDAB34CB1}" destId="{93A6DCE4-EAB7-4A6D-A2CF-28666542DD92}" srcOrd="1" destOrd="0" presId="urn:microsoft.com/office/officeart/2005/8/layout/cycle2"/>
    <dgm:cxn modelId="{6023B9E9-AA2F-4AED-8901-9D40C8375E9A}" type="presOf" srcId="{58396195-0473-46CD-9D12-92EFA5E4CA17}" destId="{6E5E1CE4-B088-4115-AAA1-CCC2263B1D66}" srcOrd="1" destOrd="0" presId="urn:microsoft.com/office/officeart/2005/8/layout/cycle2"/>
    <dgm:cxn modelId="{24114CF2-A7F1-4B12-A072-E33446CBEDB8}" type="presOf" srcId="{B00E21DB-EFF0-4D1C-A8F0-0D8032C31B49}" destId="{A7770EAB-3456-40EC-932A-825251E2D0B3}" srcOrd="0" destOrd="0" presId="urn:microsoft.com/office/officeart/2005/8/layout/cycle2"/>
    <dgm:cxn modelId="{A7FCEBF4-946E-4D3A-B309-54331A35AD6B}" srcId="{41784571-DBFF-48DF-BD7D-2A9CF7579332}" destId="{5C0975A2-615E-4178-B2F7-AE882FEADC05}" srcOrd="6" destOrd="0" parTransId="{DADE926A-72F4-4196-A13C-734873C962B4}" sibTransId="{EFD4512A-A631-4B84-9E16-2E9A84FC7C19}"/>
    <dgm:cxn modelId="{5C5E4BFB-C827-4A9E-A46B-5708564F6AD1}" type="presOf" srcId="{8A142416-8F23-4B86-BE2E-756E6EFAA8C8}" destId="{B0C42560-0165-4A4A-A39B-22FFC03EF2B4}" srcOrd="0" destOrd="0" presId="urn:microsoft.com/office/officeart/2005/8/layout/cycle2"/>
    <dgm:cxn modelId="{F03521E9-59E2-42CA-A4AC-51F6DAC35EAE}" type="presParOf" srcId="{B763C92F-2095-41A3-803B-5766F78B8FDD}" destId="{6C616200-1DE2-4347-85DA-7014620832F9}" srcOrd="0" destOrd="0" presId="urn:microsoft.com/office/officeart/2005/8/layout/cycle2"/>
    <dgm:cxn modelId="{5B2CACB7-7B15-4AEC-B9E2-14AC5E0EF502}" type="presParOf" srcId="{B763C92F-2095-41A3-803B-5766F78B8FDD}" destId="{41E3AC0A-7D79-406C-9691-782E1D10CDC3}" srcOrd="1" destOrd="0" presId="urn:microsoft.com/office/officeart/2005/8/layout/cycle2"/>
    <dgm:cxn modelId="{77167545-9BD5-4DCE-8211-774CBDC09D2A}" type="presParOf" srcId="{41E3AC0A-7D79-406C-9691-782E1D10CDC3}" destId="{34AC7920-2E7E-495E-A05E-EDE4F95EEEB6}" srcOrd="0" destOrd="0" presId="urn:microsoft.com/office/officeart/2005/8/layout/cycle2"/>
    <dgm:cxn modelId="{7F97A04A-6B9B-4523-8AAE-921A52176BC5}" type="presParOf" srcId="{B763C92F-2095-41A3-803B-5766F78B8FDD}" destId="{B072F667-F967-4381-914B-D2B7A0D63EE3}" srcOrd="2" destOrd="0" presId="urn:microsoft.com/office/officeart/2005/8/layout/cycle2"/>
    <dgm:cxn modelId="{796FFE25-C0B5-4D9E-9071-707C8C71366C}" type="presParOf" srcId="{B763C92F-2095-41A3-803B-5766F78B8FDD}" destId="{36EE1521-76C5-413A-A540-0A45BA09ECC3}" srcOrd="3" destOrd="0" presId="urn:microsoft.com/office/officeart/2005/8/layout/cycle2"/>
    <dgm:cxn modelId="{8010AF8C-934C-46B1-AA9B-8C10566A97D4}" type="presParOf" srcId="{36EE1521-76C5-413A-A540-0A45BA09ECC3}" destId="{93A6DCE4-EAB7-4A6D-A2CF-28666542DD92}" srcOrd="0" destOrd="0" presId="urn:microsoft.com/office/officeart/2005/8/layout/cycle2"/>
    <dgm:cxn modelId="{F78D3CEE-0492-40E0-A95F-DBD59C817C5C}" type="presParOf" srcId="{B763C92F-2095-41A3-803B-5766F78B8FDD}" destId="{B7D514C8-2C8B-4547-A3EA-A551A3C07F8C}" srcOrd="4" destOrd="0" presId="urn:microsoft.com/office/officeart/2005/8/layout/cycle2"/>
    <dgm:cxn modelId="{3C632EA3-293C-4D81-B4B6-334CDACB4EE9}" type="presParOf" srcId="{B763C92F-2095-41A3-803B-5766F78B8FDD}" destId="{CF1A0E47-FA8C-4F86-B95C-AAA6E2A94F59}" srcOrd="5" destOrd="0" presId="urn:microsoft.com/office/officeart/2005/8/layout/cycle2"/>
    <dgm:cxn modelId="{1B6F3913-E68A-4DC3-A4CA-D49CA3AF5008}" type="presParOf" srcId="{CF1A0E47-FA8C-4F86-B95C-AAA6E2A94F59}" destId="{0F433265-10CF-4BF1-8F23-9F0544EEF97D}" srcOrd="0" destOrd="0" presId="urn:microsoft.com/office/officeart/2005/8/layout/cycle2"/>
    <dgm:cxn modelId="{8E3F6F3B-F59B-415D-A2CB-746529F72677}" type="presParOf" srcId="{B763C92F-2095-41A3-803B-5766F78B8FDD}" destId="{0EDEC2A3-EAFB-453E-811D-408FF84590EA}" srcOrd="6" destOrd="0" presId="urn:microsoft.com/office/officeart/2005/8/layout/cycle2"/>
    <dgm:cxn modelId="{B2D976A5-BAA9-4167-B3E3-DBD5B72C2836}" type="presParOf" srcId="{B763C92F-2095-41A3-803B-5766F78B8FDD}" destId="{A7770EAB-3456-40EC-932A-825251E2D0B3}" srcOrd="7" destOrd="0" presId="urn:microsoft.com/office/officeart/2005/8/layout/cycle2"/>
    <dgm:cxn modelId="{3A2E6A98-988B-4715-ADC9-12577F777EA1}" type="presParOf" srcId="{A7770EAB-3456-40EC-932A-825251E2D0B3}" destId="{65BA4A44-B2F6-4914-8870-BB5AD55928ED}" srcOrd="0" destOrd="0" presId="urn:microsoft.com/office/officeart/2005/8/layout/cycle2"/>
    <dgm:cxn modelId="{DA833960-12D6-492F-9FA2-0B3ACDCF4FA7}" type="presParOf" srcId="{B763C92F-2095-41A3-803B-5766F78B8FDD}" destId="{ECB89E45-7325-47A5-B5AB-1FB890E90CB9}" srcOrd="8" destOrd="0" presId="urn:microsoft.com/office/officeart/2005/8/layout/cycle2"/>
    <dgm:cxn modelId="{FA485D11-FD63-47F5-9DE4-A6B987A373AB}" type="presParOf" srcId="{B763C92F-2095-41A3-803B-5766F78B8FDD}" destId="{B0C42560-0165-4A4A-A39B-22FFC03EF2B4}" srcOrd="9" destOrd="0" presId="urn:microsoft.com/office/officeart/2005/8/layout/cycle2"/>
    <dgm:cxn modelId="{EF162D86-41BC-40C2-B418-C7E2E6BBE21D}" type="presParOf" srcId="{B0C42560-0165-4A4A-A39B-22FFC03EF2B4}" destId="{C726E9BF-9BAB-4629-BDA6-2BF8C98EC824}" srcOrd="0" destOrd="0" presId="urn:microsoft.com/office/officeart/2005/8/layout/cycle2"/>
    <dgm:cxn modelId="{D55B7988-13A6-4F3C-BE60-686CF6F308B7}" type="presParOf" srcId="{B763C92F-2095-41A3-803B-5766F78B8FDD}" destId="{5775F6B2-EF71-4A7C-85F4-2B4B4773039F}" srcOrd="10" destOrd="0" presId="urn:microsoft.com/office/officeart/2005/8/layout/cycle2"/>
    <dgm:cxn modelId="{C5D0F536-6827-4B27-BCE2-D2B0D11A02E3}" type="presParOf" srcId="{B763C92F-2095-41A3-803B-5766F78B8FDD}" destId="{F93F416E-1973-44D7-A073-641A9A29C31B}" srcOrd="11" destOrd="0" presId="urn:microsoft.com/office/officeart/2005/8/layout/cycle2"/>
    <dgm:cxn modelId="{BD12A2D6-9AD4-4AA7-AA9A-095014E123A5}" type="presParOf" srcId="{F93F416E-1973-44D7-A073-641A9A29C31B}" destId="{6E5E1CE4-B088-4115-AAA1-CCC2263B1D66}" srcOrd="0" destOrd="0" presId="urn:microsoft.com/office/officeart/2005/8/layout/cycle2"/>
    <dgm:cxn modelId="{7D74CB85-B899-4F9B-AE64-A828AC5AA227}" type="presParOf" srcId="{B763C92F-2095-41A3-803B-5766F78B8FDD}" destId="{631F66D0-730C-4BF0-973D-84255A971A4B}" srcOrd="12" destOrd="0" presId="urn:microsoft.com/office/officeart/2005/8/layout/cycle2"/>
    <dgm:cxn modelId="{F8E2A200-0C2B-4539-B956-82FE37B43622}" type="presParOf" srcId="{B763C92F-2095-41A3-803B-5766F78B8FDD}" destId="{F60A81CE-032D-4755-AEB5-F4F4B5D8D790}" srcOrd="13" destOrd="0" presId="urn:microsoft.com/office/officeart/2005/8/layout/cycle2"/>
    <dgm:cxn modelId="{4AACB193-35BB-478B-A00E-57D7FBB2D831}" type="presParOf" srcId="{F60A81CE-032D-4755-AEB5-F4F4B5D8D790}" destId="{6E0BAE6D-4744-4A73-A32E-A2D6BD9EA038}" srcOrd="0" destOrd="0" presId="urn:microsoft.com/office/officeart/2005/8/layout/cycle2"/>
    <dgm:cxn modelId="{1C8E0E34-2DAE-40AD-8BCC-49A520BDBA88}" type="presParOf" srcId="{B763C92F-2095-41A3-803B-5766F78B8FDD}" destId="{40989275-87E3-4245-A598-083081293888}" srcOrd="14" destOrd="0" presId="urn:microsoft.com/office/officeart/2005/8/layout/cycle2"/>
    <dgm:cxn modelId="{13F2E4C5-3961-421C-A668-9695B8BFCD3D}" type="presParOf" srcId="{B763C92F-2095-41A3-803B-5766F78B8FDD}" destId="{97A47F7F-808F-44EB-B352-AA5771082654}" srcOrd="15" destOrd="0" presId="urn:microsoft.com/office/officeart/2005/8/layout/cycle2"/>
    <dgm:cxn modelId="{B5263FAA-9DA5-40B8-A99C-53508AA0D9DE}" type="presParOf" srcId="{97A47F7F-808F-44EB-B352-AA5771082654}" destId="{D8DFC7EF-BE02-4BD5-8CF8-0BBC1890B2D7}" srcOrd="0" destOrd="0" presId="urn:microsoft.com/office/officeart/2005/8/layout/cycle2"/>
    <dgm:cxn modelId="{96231DC0-0344-4A3D-A5DF-9D3F33794FA9}" type="presParOf" srcId="{B763C92F-2095-41A3-803B-5766F78B8FDD}" destId="{622052FE-AA29-4FC1-8F09-B8D528B52189}" srcOrd="16" destOrd="0" presId="urn:microsoft.com/office/officeart/2005/8/layout/cycle2"/>
    <dgm:cxn modelId="{1674E228-DAE5-4533-90B4-D2D7E48A5743}" type="presParOf" srcId="{B763C92F-2095-41A3-803B-5766F78B8FDD}" destId="{06833F32-774C-4D41-98F4-0A59DA3AF8B2}" srcOrd="17" destOrd="0" presId="urn:microsoft.com/office/officeart/2005/8/layout/cycle2"/>
    <dgm:cxn modelId="{910A0F47-D720-4BF2-8B14-7CB18A910A7F}" type="presParOf" srcId="{06833F32-774C-4D41-98F4-0A59DA3AF8B2}" destId="{50E44C7A-C08B-406C-B435-328E180AC470}" srcOrd="0" destOrd="0" presId="urn:microsoft.com/office/officeart/2005/8/layout/cycle2"/>
    <dgm:cxn modelId="{155AA555-AEC1-4E2C-B4A9-E951D55E23A3}" type="presParOf" srcId="{B763C92F-2095-41A3-803B-5766F78B8FDD}" destId="{48264D2B-B264-44D9-B1E5-40F38D49A51D}" srcOrd="18" destOrd="0" presId="urn:microsoft.com/office/officeart/2005/8/layout/cycle2"/>
    <dgm:cxn modelId="{64F8F718-7683-4765-97E8-B77BC43F1F85}" type="presParOf" srcId="{B763C92F-2095-41A3-803B-5766F78B8FDD}" destId="{C687EDB6-C43B-4E68-9DFE-CC7A70821F41}" srcOrd="19" destOrd="0" presId="urn:microsoft.com/office/officeart/2005/8/layout/cycle2"/>
    <dgm:cxn modelId="{FB36E5C4-E0E7-482E-A60A-377AE007C682}" type="presParOf" srcId="{C687EDB6-C43B-4E68-9DFE-CC7A70821F41}" destId="{C1B858B5-D048-4672-9313-440C21F8477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D04B77-8695-446A-926C-8266FFAF7FB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52B4195-9467-4E8D-98B7-62AA1B0E76CD}">
      <dgm:prSet/>
      <dgm:spPr/>
      <dgm:t>
        <a:bodyPr/>
        <a:lstStyle/>
        <a:p>
          <a:r>
            <a:rPr lang="en-US"/>
            <a:t>Views for all the individual tables.</a:t>
          </a:r>
        </a:p>
      </dgm:t>
    </dgm:pt>
    <dgm:pt modelId="{B97169B4-76B5-4355-A86C-E91091E734ED}" type="parTrans" cxnId="{A230B138-74AC-4C3B-9CB1-6B4A51E03DA2}">
      <dgm:prSet/>
      <dgm:spPr/>
      <dgm:t>
        <a:bodyPr/>
        <a:lstStyle/>
        <a:p>
          <a:endParaRPr lang="en-US"/>
        </a:p>
      </dgm:t>
    </dgm:pt>
    <dgm:pt modelId="{937C4825-B3E5-4483-A7F3-9501D02047FC}" type="sibTrans" cxnId="{A230B138-74AC-4C3B-9CB1-6B4A51E03DA2}">
      <dgm:prSet/>
      <dgm:spPr/>
      <dgm:t>
        <a:bodyPr/>
        <a:lstStyle/>
        <a:p>
          <a:endParaRPr lang="en-US"/>
        </a:p>
      </dgm:t>
    </dgm:pt>
    <dgm:pt modelId="{BF09CCC4-CACF-4B09-87E9-62EB4C2A54F9}">
      <dgm:prSet/>
      <dgm:spPr/>
      <dgm:t>
        <a:bodyPr/>
        <a:lstStyle/>
        <a:p>
          <a:r>
            <a:rPr lang="en-US"/>
            <a:t>Claimed Baggage's.</a:t>
          </a:r>
        </a:p>
      </dgm:t>
    </dgm:pt>
    <dgm:pt modelId="{1FDF18AD-9AF4-42EF-ACA8-23137D28B76D}" type="parTrans" cxnId="{ACF82D0A-528D-4BD2-ACFB-7D0ADAE0A2EF}">
      <dgm:prSet/>
      <dgm:spPr/>
      <dgm:t>
        <a:bodyPr/>
        <a:lstStyle/>
        <a:p>
          <a:endParaRPr lang="en-US"/>
        </a:p>
      </dgm:t>
    </dgm:pt>
    <dgm:pt modelId="{50F70703-0FC0-49F1-A336-D5A23866A7E9}" type="sibTrans" cxnId="{ACF82D0A-528D-4BD2-ACFB-7D0ADAE0A2EF}">
      <dgm:prSet/>
      <dgm:spPr/>
      <dgm:t>
        <a:bodyPr/>
        <a:lstStyle/>
        <a:p>
          <a:endParaRPr lang="en-US"/>
        </a:p>
      </dgm:t>
    </dgm:pt>
    <dgm:pt modelId="{5ED616F0-99DF-437A-ADEA-C6AFDE8B2123}">
      <dgm:prSet/>
      <dgm:spPr/>
      <dgm:t>
        <a:bodyPr/>
        <a:lstStyle/>
        <a:p>
          <a:r>
            <a:rPr lang="en-US"/>
            <a:t>Un-Claimed Baggage's.</a:t>
          </a:r>
        </a:p>
      </dgm:t>
    </dgm:pt>
    <dgm:pt modelId="{D7914892-7A20-4344-8732-4B9CABB6A93B}" type="parTrans" cxnId="{8DF23DF8-8708-4D51-B3DF-7F4FB474A95A}">
      <dgm:prSet/>
      <dgm:spPr/>
      <dgm:t>
        <a:bodyPr/>
        <a:lstStyle/>
        <a:p>
          <a:endParaRPr lang="en-US"/>
        </a:p>
      </dgm:t>
    </dgm:pt>
    <dgm:pt modelId="{B68DD49C-6C51-4EA5-8F86-CEC2077BBA26}" type="sibTrans" cxnId="{8DF23DF8-8708-4D51-B3DF-7F4FB474A95A}">
      <dgm:prSet/>
      <dgm:spPr/>
      <dgm:t>
        <a:bodyPr/>
        <a:lstStyle/>
        <a:p>
          <a:endParaRPr lang="en-US"/>
        </a:p>
      </dgm:t>
    </dgm:pt>
    <dgm:pt modelId="{D16B7C30-291E-4D43-9D8C-2988864E7477}">
      <dgm:prSet/>
      <dgm:spPr/>
      <dgm:t>
        <a:bodyPr/>
        <a:lstStyle/>
        <a:p>
          <a:r>
            <a:rPr lang="en-US"/>
            <a:t>Lost Baggage's.</a:t>
          </a:r>
        </a:p>
      </dgm:t>
    </dgm:pt>
    <dgm:pt modelId="{D94E3442-7128-4601-9824-E53E377BE401}" type="parTrans" cxnId="{B6B3EA0D-B95F-4AC0-8441-5FFBEC86BA74}">
      <dgm:prSet/>
      <dgm:spPr/>
      <dgm:t>
        <a:bodyPr/>
        <a:lstStyle/>
        <a:p>
          <a:endParaRPr lang="en-US"/>
        </a:p>
      </dgm:t>
    </dgm:pt>
    <dgm:pt modelId="{16528CB6-6149-466A-82F0-499BD9C24C7B}" type="sibTrans" cxnId="{B6B3EA0D-B95F-4AC0-8441-5FFBEC86BA74}">
      <dgm:prSet/>
      <dgm:spPr/>
      <dgm:t>
        <a:bodyPr/>
        <a:lstStyle/>
        <a:p>
          <a:endParaRPr lang="en-US"/>
        </a:p>
      </dgm:t>
    </dgm:pt>
    <dgm:pt modelId="{0949AAC7-8946-4481-97F9-C62A7999EA79}">
      <dgm:prSet/>
      <dgm:spPr/>
      <dgm:t>
        <a:bodyPr/>
        <a:lstStyle/>
        <a:p>
          <a:r>
            <a:rPr lang="en-US"/>
            <a:t>Last Baggage's in the Last week.</a:t>
          </a:r>
        </a:p>
      </dgm:t>
    </dgm:pt>
    <dgm:pt modelId="{B20CF5F2-38DC-4BB1-8E0C-1DE2DE727CB4}" type="parTrans" cxnId="{5EDF0C10-690F-4954-91F3-B0941BD67F3B}">
      <dgm:prSet/>
      <dgm:spPr/>
      <dgm:t>
        <a:bodyPr/>
        <a:lstStyle/>
        <a:p>
          <a:endParaRPr lang="en-US"/>
        </a:p>
      </dgm:t>
    </dgm:pt>
    <dgm:pt modelId="{61EE856E-E9D5-4A39-8498-4A31A47141AE}" type="sibTrans" cxnId="{5EDF0C10-690F-4954-91F3-B0941BD67F3B}">
      <dgm:prSet/>
      <dgm:spPr/>
      <dgm:t>
        <a:bodyPr/>
        <a:lstStyle/>
        <a:p>
          <a:endParaRPr lang="en-US"/>
        </a:p>
      </dgm:t>
    </dgm:pt>
    <dgm:pt modelId="{453B0EA8-56B0-4831-8B01-566F8B7720BC}">
      <dgm:prSet/>
      <dgm:spPr/>
      <dgm:t>
        <a:bodyPr/>
        <a:lstStyle/>
        <a:p>
          <a:r>
            <a:rPr lang="en-US"/>
            <a:t>Un-Claimed Baggage's in the last week.</a:t>
          </a:r>
        </a:p>
      </dgm:t>
    </dgm:pt>
    <dgm:pt modelId="{D16151B7-97F0-4358-A04F-5D754E613584}" type="parTrans" cxnId="{317F5EA5-278A-439E-AD04-E7A30AF4C044}">
      <dgm:prSet/>
      <dgm:spPr/>
      <dgm:t>
        <a:bodyPr/>
        <a:lstStyle/>
        <a:p>
          <a:endParaRPr lang="en-US"/>
        </a:p>
      </dgm:t>
    </dgm:pt>
    <dgm:pt modelId="{216634BF-264F-46A5-9D8C-2C190AAFA8B2}" type="sibTrans" cxnId="{317F5EA5-278A-439E-AD04-E7A30AF4C044}">
      <dgm:prSet/>
      <dgm:spPr/>
      <dgm:t>
        <a:bodyPr/>
        <a:lstStyle/>
        <a:p>
          <a:endParaRPr lang="en-US"/>
        </a:p>
      </dgm:t>
    </dgm:pt>
    <dgm:pt modelId="{8A7218E2-676A-4176-820F-9D2BCDD5A3A4}">
      <dgm:prSet/>
      <dgm:spPr/>
      <dgm:t>
        <a:bodyPr/>
        <a:lstStyle/>
        <a:p>
          <a:r>
            <a:rPr lang="en-US"/>
            <a:t>Airport with highest number of lost baggage's.</a:t>
          </a:r>
        </a:p>
      </dgm:t>
    </dgm:pt>
    <dgm:pt modelId="{5EE7A7B8-80E9-456C-8EAD-C399EFDBD507}" type="parTrans" cxnId="{85066B59-29B9-42A6-A3AB-6381A905A246}">
      <dgm:prSet/>
      <dgm:spPr/>
      <dgm:t>
        <a:bodyPr/>
        <a:lstStyle/>
        <a:p>
          <a:endParaRPr lang="en-US"/>
        </a:p>
      </dgm:t>
    </dgm:pt>
    <dgm:pt modelId="{0F520EF1-DA83-4FF2-AABA-22D571A96AF5}" type="sibTrans" cxnId="{85066B59-29B9-42A6-A3AB-6381A905A246}">
      <dgm:prSet/>
      <dgm:spPr/>
      <dgm:t>
        <a:bodyPr/>
        <a:lstStyle/>
        <a:p>
          <a:endParaRPr lang="en-US"/>
        </a:p>
      </dgm:t>
    </dgm:pt>
    <dgm:pt modelId="{ABDCEEB6-68B0-4E46-8735-84F50C281DFE}" type="pres">
      <dgm:prSet presAssocID="{74D04B77-8695-446A-926C-8266FFAF7FBC}" presName="vert0" presStyleCnt="0">
        <dgm:presLayoutVars>
          <dgm:dir/>
          <dgm:animOne val="branch"/>
          <dgm:animLvl val="lvl"/>
        </dgm:presLayoutVars>
      </dgm:prSet>
      <dgm:spPr/>
    </dgm:pt>
    <dgm:pt modelId="{F2BCF203-95C6-40C4-9804-0CC655050AE3}" type="pres">
      <dgm:prSet presAssocID="{752B4195-9467-4E8D-98B7-62AA1B0E76CD}" presName="thickLine" presStyleLbl="alignNode1" presStyleIdx="0" presStyleCnt="7"/>
      <dgm:spPr/>
    </dgm:pt>
    <dgm:pt modelId="{51A3660F-FA74-4F50-829E-B748496ADCAA}" type="pres">
      <dgm:prSet presAssocID="{752B4195-9467-4E8D-98B7-62AA1B0E76CD}" presName="horz1" presStyleCnt="0"/>
      <dgm:spPr/>
    </dgm:pt>
    <dgm:pt modelId="{83DD34AF-67FC-4C67-BAC4-93D268082D13}" type="pres">
      <dgm:prSet presAssocID="{752B4195-9467-4E8D-98B7-62AA1B0E76CD}" presName="tx1" presStyleLbl="revTx" presStyleIdx="0" presStyleCnt="7"/>
      <dgm:spPr/>
    </dgm:pt>
    <dgm:pt modelId="{F7E52778-19EC-4DB9-AEF5-51A31452DF36}" type="pres">
      <dgm:prSet presAssocID="{752B4195-9467-4E8D-98B7-62AA1B0E76CD}" presName="vert1" presStyleCnt="0"/>
      <dgm:spPr/>
    </dgm:pt>
    <dgm:pt modelId="{21EF97C4-E5E4-4CBA-9C13-D92D8F5553A8}" type="pres">
      <dgm:prSet presAssocID="{BF09CCC4-CACF-4B09-87E9-62EB4C2A54F9}" presName="thickLine" presStyleLbl="alignNode1" presStyleIdx="1" presStyleCnt="7"/>
      <dgm:spPr/>
    </dgm:pt>
    <dgm:pt modelId="{E16CC406-139F-4B1C-98AD-C83326153D33}" type="pres">
      <dgm:prSet presAssocID="{BF09CCC4-CACF-4B09-87E9-62EB4C2A54F9}" presName="horz1" presStyleCnt="0"/>
      <dgm:spPr/>
    </dgm:pt>
    <dgm:pt modelId="{640D4757-D8FB-4AF3-8CE6-87104BD8D785}" type="pres">
      <dgm:prSet presAssocID="{BF09CCC4-CACF-4B09-87E9-62EB4C2A54F9}" presName="tx1" presStyleLbl="revTx" presStyleIdx="1" presStyleCnt="7"/>
      <dgm:spPr/>
    </dgm:pt>
    <dgm:pt modelId="{7795BDDD-F8B5-4168-AD0A-4C09F873290E}" type="pres">
      <dgm:prSet presAssocID="{BF09CCC4-CACF-4B09-87E9-62EB4C2A54F9}" presName="vert1" presStyleCnt="0"/>
      <dgm:spPr/>
    </dgm:pt>
    <dgm:pt modelId="{31872193-BBF4-4CD3-9833-A283D50080B5}" type="pres">
      <dgm:prSet presAssocID="{5ED616F0-99DF-437A-ADEA-C6AFDE8B2123}" presName="thickLine" presStyleLbl="alignNode1" presStyleIdx="2" presStyleCnt="7"/>
      <dgm:spPr/>
    </dgm:pt>
    <dgm:pt modelId="{4D11B649-1C55-482F-AC20-DCB4AB51A8C4}" type="pres">
      <dgm:prSet presAssocID="{5ED616F0-99DF-437A-ADEA-C6AFDE8B2123}" presName="horz1" presStyleCnt="0"/>
      <dgm:spPr/>
    </dgm:pt>
    <dgm:pt modelId="{17563C21-150F-408C-B1D4-B5BECAE9BC8A}" type="pres">
      <dgm:prSet presAssocID="{5ED616F0-99DF-437A-ADEA-C6AFDE8B2123}" presName="tx1" presStyleLbl="revTx" presStyleIdx="2" presStyleCnt="7"/>
      <dgm:spPr/>
    </dgm:pt>
    <dgm:pt modelId="{35DA0970-80D8-4FC7-9B04-70FA426F8B72}" type="pres">
      <dgm:prSet presAssocID="{5ED616F0-99DF-437A-ADEA-C6AFDE8B2123}" presName="vert1" presStyleCnt="0"/>
      <dgm:spPr/>
    </dgm:pt>
    <dgm:pt modelId="{F1D946FE-6D9C-4FEA-B68E-5F6BD4F11D0F}" type="pres">
      <dgm:prSet presAssocID="{D16B7C30-291E-4D43-9D8C-2988864E7477}" presName="thickLine" presStyleLbl="alignNode1" presStyleIdx="3" presStyleCnt="7"/>
      <dgm:spPr/>
    </dgm:pt>
    <dgm:pt modelId="{85CE1DC8-3C56-4CF7-A3E9-AB656CAC9A1A}" type="pres">
      <dgm:prSet presAssocID="{D16B7C30-291E-4D43-9D8C-2988864E7477}" presName="horz1" presStyleCnt="0"/>
      <dgm:spPr/>
    </dgm:pt>
    <dgm:pt modelId="{EA6406D6-82AE-4112-9900-D09D09B59335}" type="pres">
      <dgm:prSet presAssocID="{D16B7C30-291E-4D43-9D8C-2988864E7477}" presName="tx1" presStyleLbl="revTx" presStyleIdx="3" presStyleCnt="7"/>
      <dgm:spPr/>
    </dgm:pt>
    <dgm:pt modelId="{AA96BACF-D1D8-49D6-B83E-95C57A4D3452}" type="pres">
      <dgm:prSet presAssocID="{D16B7C30-291E-4D43-9D8C-2988864E7477}" presName="vert1" presStyleCnt="0"/>
      <dgm:spPr/>
    </dgm:pt>
    <dgm:pt modelId="{1A223417-E1E7-43D8-A37D-5BEF5E6991B4}" type="pres">
      <dgm:prSet presAssocID="{0949AAC7-8946-4481-97F9-C62A7999EA79}" presName="thickLine" presStyleLbl="alignNode1" presStyleIdx="4" presStyleCnt="7"/>
      <dgm:spPr/>
    </dgm:pt>
    <dgm:pt modelId="{66A4B215-01D6-40EC-8C54-5CE82EF52647}" type="pres">
      <dgm:prSet presAssocID="{0949AAC7-8946-4481-97F9-C62A7999EA79}" presName="horz1" presStyleCnt="0"/>
      <dgm:spPr/>
    </dgm:pt>
    <dgm:pt modelId="{1061ACB9-940E-4C84-84AE-5CBD0B8E0D21}" type="pres">
      <dgm:prSet presAssocID="{0949AAC7-8946-4481-97F9-C62A7999EA79}" presName="tx1" presStyleLbl="revTx" presStyleIdx="4" presStyleCnt="7"/>
      <dgm:spPr/>
    </dgm:pt>
    <dgm:pt modelId="{4C3065D3-CE9E-4495-8AFF-41AEC2C6386A}" type="pres">
      <dgm:prSet presAssocID="{0949AAC7-8946-4481-97F9-C62A7999EA79}" presName="vert1" presStyleCnt="0"/>
      <dgm:spPr/>
    </dgm:pt>
    <dgm:pt modelId="{1DDAA1C4-EEFF-4588-864E-4B8F051D83A2}" type="pres">
      <dgm:prSet presAssocID="{453B0EA8-56B0-4831-8B01-566F8B7720BC}" presName="thickLine" presStyleLbl="alignNode1" presStyleIdx="5" presStyleCnt="7"/>
      <dgm:spPr/>
    </dgm:pt>
    <dgm:pt modelId="{97038F2D-4D9E-4FEB-92E5-E9806C5BCBC6}" type="pres">
      <dgm:prSet presAssocID="{453B0EA8-56B0-4831-8B01-566F8B7720BC}" presName="horz1" presStyleCnt="0"/>
      <dgm:spPr/>
    </dgm:pt>
    <dgm:pt modelId="{645C74E0-E9BF-4290-9B64-35001C037DC5}" type="pres">
      <dgm:prSet presAssocID="{453B0EA8-56B0-4831-8B01-566F8B7720BC}" presName="tx1" presStyleLbl="revTx" presStyleIdx="5" presStyleCnt="7"/>
      <dgm:spPr/>
    </dgm:pt>
    <dgm:pt modelId="{DD871FD3-A386-4FCF-813A-1FBEAAF53195}" type="pres">
      <dgm:prSet presAssocID="{453B0EA8-56B0-4831-8B01-566F8B7720BC}" presName="vert1" presStyleCnt="0"/>
      <dgm:spPr/>
    </dgm:pt>
    <dgm:pt modelId="{B414EBBB-65F6-4757-B9F2-E62376BAF707}" type="pres">
      <dgm:prSet presAssocID="{8A7218E2-676A-4176-820F-9D2BCDD5A3A4}" presName="thickLine" presStyleLbl="alignNode1" presStyleIdx="6" presStyleCnt="7"/>
      <dgm:spPr/>
    </dgm:pt>
    <dgm:pt modelId="{99E12E6E-5030-4802-97DC-511C0E0404D0}" type="pres">
      <dgm:prSet presAssocID="{8A7218E2-676A-4176-820F-9D2BCDD5A3A4}" presName="horz1" presStyleCnt="0"/>
      <dgm:spPr/>
    </dgm:pt>
    <dgm:pt modelId="{2E80A577-E712-4C86-8D60-D9D2555A03AE}" type="pres">
      <dgm:prSet presAssocID="{8A7218E2-676A-4176-820F-9D2BCDD5A3A4}" presName="tx1" presStyleLbl="revTx" presStyleIdx="6" presStyleCnt="7"/>
      <dgm:spPr/>
    </dgm:pt>
    <dgm:pt modelId="{6A8B2400-111A-4192-BFEE-CA8181E46DCB}" type="pres">
      <dgm:prSet presAssocID="{8A7218E2-676A-4176-820F-9D2BCDD5A3A4}" presName="vert1" presStyleCnt="0"/>
      <dgm:spPr/>
    </dgm:pt>
  </dgm:ptLst>
  <dgm:cxnLst>
    <dgm:cxn modelId="{ACF82D0A-528D-4BD2-ACFB-7D0ADAE0A2EF}" srcId="{74D04B77-8695-446A-926C-8266FFAF7FBC}" destId="{BF09CCC4-CACF-4B09-87E9-62EB4C2A54F9}" srcOrd="1" destOrd="0" parTransId="{1FDF18AD-9AF4-42EF-ACA8-23137D28B76D}" sibTransId="{50F70703-0FC0-49F1-A336-D5A23866A7E9}"/>
    <dgm:cxn modelId="{B6B3EA0D-B95F-4AC0-8441-5FFBEC86BA74}" srcId="{74D04B77-8695-446A-926C-8266FFAF7FBC}" destId="{D16B7C30-291E-4D43-9D8C-2988864E7477}" srcOrd="3" destOrd="0" parTransId="{D94E3442-7128-4601-9824-E53E377BE401}" sibTransId="{16528CB6-6149-466A-82F0-499BD9C24C7B}"/>
    <dgm:cxn modelId="{5EDF0C10-690F-4954-91F3-B0941BD67F3B}" srcId="{74D04B77-8695-446A-926C-8266FFAF7FBC}" destId="{0949AAC7-8946-4481-97F9-C62A7999EA79}" srcOrd="4" destOrd="0" parTransId="{B20CF5F2-38DC-4BB1-8E0C-1DE2DE727CB4}" sibTransId="{61EE856E-E9D5-4A39-8498-4A31A47141AE}"/>
    <dgm:cxn modelId="{4B713922-BD3B-4F27-93FB-3E77AE9D2C35}" type="presOf" srcId="{8A7218E2-676A-4176-820F-9D2BCDD5A3A4}" destId="{2E80A577-E712-4C86-8D60-D9D2555A03AE}" srcOrd="0" destOrd="0" presId="urn:microsoft.com/office/officeart/2008/layout/LinedList"/>
    <dgm:cxn modelId="{C8F1DB35-387D-4C32-834E-7972D05C36BF}" type="presOf" srcId="{D16B7C30-291E-4D43-9D8C-2988864E7477}" destId="{EA6406D6-82AE-4112-9900-D09D09B59335}" srcOrd="0" destOrd="0" presId="urn:microsoft.com/office/officeart/2008/layout/LinedList"/>
    <dgm:cxn modelId="{A230B138-74AC-4C3B-9CB1-6B4A51E03DA2}" srcId="{74D04B77-8695-446A-926C-8266FFAF7FBC}" destId="{752B4195-9467-4E8D-98B7-62AA1B0E76CD}" srcOrd="0" destOrd="0" parTransId="{B97169B4-76B5-4355-A86C-E91091E734ED}" sibTransId="{937C4825-B3E5-4483-A7F3-9501D02047FC}"/>
    <dgm:cxn modelId="{492EC662-41D0-49CE-AF7D-DB8F3F1CC649}" type="presOf" srcId="{752B4195-9467-4E8D-98B7-62AA1B0E76CD}" destId="{83DD34AF-67FC-4C67-BAC4-93D268082D13}" srcOrd="0" destOrd="0" presId="urn:microsoft.com/office/officeart/2008/layout/LinedList"/>
    <dgm:cxn modelId="{B444BC54-C0A3-4C78-A432-74DE6EF2D01C}" type="presOf" srcId="{0949AAC7-8946-4481-97F9-C62A7999EA79}" destId="{1061ACB9-940E-4C84-84AE-5CBD0B8E0D21}" srcOrd="0" destOrd="0" presId="urn:microsoft.com/office/officeart/2008/layout/LinedList"/>
    <dgm:cxn modelId="{85066B59-29B9-42A6-A3AB-6381A905A246}" srcId="{74D04B77-8695-446A-926C-8266FFAF7FBC}" destId="{8A7218E2-676A-4176-820F-9D2BCDD5A3A4}" srcOrd="6" destOrd="0" parTransId="{5EE7A7B8-80E9-456C-8EAD-C399EFDBD507}" sibTransId="{0F520EF1-DA83-4FF2-AABA-22D571A96AF5}"/>
    <dgm:cxn modelId="{00DC3B7E-E273-485E-A08B-C92ACC4AFFD8}" type="presOf" srcId="{74D04B77-8695-446A-926C-8266FFAF7FBC}" destId="{ABDCEEB6-68B0-4E46-8735-84F50C281DFE}" srcOrd="0" destOrd="0" presId="urn:microsoft.com/office/officeart/2008/layout/LinedList"/>
    <dgm:cxn modelId="{F23C6986-072D-4B22-9A88-953742F02BF9}" type="presOf" srcId="{453B0EA8-56B0-4831-8B01-566F8B7720BC}" destId="{645C74E0-E9BF-4290-9B64-35001C037DC5}" srcOrd="0" destOrd="0" presId="urn:microsoft.com/office/officeart/2008/layout/LinedList"/>
    <dgm:cxn modelId="{24F2F39F-8C68-49EA-8E31-D4310D72459D}" type="presOf" srcId="{BF09CCC4-CACF-4B09-87E9-62EB4C2A54F9}" destId="{640D4757-D8FB-4AF3-8CE6-87104BD8D785}" srcOrd="0" destOrd="0" presId="urn:microsoft.com/office/officeart/2008/layout/LinedList"/>
    <dgm:cxn modelId="{317F5EA5-278A-439E-AD04-E7A30AF4C044}" srcId="{74D04B77-8695-446A-926C-8266FFAF7FBC}" destId="{453B0EA8-56B0-4831-8B01-566F8B7720BC}" srcOrd="5" destOrd="0" parTransId="{D16151B7-97F0-4358-A04F-5D754E613584}" sibTransId="{216634BF-264F-46A5-9D8C-2C190AAFA8B2}"/>
    <dgm:cxn modelId="{228BCDF7-2E5C-43C8-9983-8AA00210C1AD}" type="presOf" srcId="{5ED616F0-99DF-437A-ADEA-C6AFDE8B2123}" destId="{17563C21-150F-408C-B1D4-B5BECAE9BC8A}" srcOrd="0" destOrd="0" presId="urn:microsoft.com/office/officeart/2008/layout/LinedList"/>
    <dgm:cxn modelId="{8DF23DF8-8708-4D51-B3DF-7F4FB474A95A}" srcId="{74D04B77-8695-446A-926C-8266FFAF7FBC}" destId="{5ED616F0-99DF-437A-ADEA-C6AFDE8B2123}" srcOrd="2" destOrd="0" parTransId="{D7914892-7A20-4344-8732-4B9CABB6A93B}" sibTransId="{B68DD49C-6C51-4EA5-8F86-CEC2077BBA26}"/>
    <dgm:cxn modelId="{5E8E40A6-B761-4D92-88CA-0BA260CEB143}" type="presParOf" srcId="{ABDCEEB6-68B0-4E46-8735-84F50C281DFE}" destId="{F2BCF203-95C6-40C4-9804-0CC655050AE3}" srcOrd="0" destOrd="0" presId="urn:microsoft.com/office/officeart/2008/layout/LinedList"/>
    <dgm:cxn modelId="{6451B2B7-57E2-47A2-AC51-0094A33C50B2}" type="presParOf" srcId="{ABDCEEB6-68B0-4E46-8735-84F50C281DFE}" destId="{51A3660F-FA74-4F50-829E-B748496ADCAA}" srcOrd="1" destOrd="0" presId="urn:microsoft.com/office/officeart/2008/layout/LinedList"/>
    <dgm:cxn modelId="{E4E3D355-A4F2-47CF-884E-CF93ABE51128}" type="presParOf" srcId="{51A3660F-FA74-4F50-829E-B748496ADCAA}" destId="{83DD34AF-67FC-4C67-BAC4-93D268082D13}" srcOrd="0" destOrd="0" presId="urn:microsoft.com/office/officeart/2008/layout/LinedList"/>
    <dgm:cxn modelId="{7998F1A7-F37D-44D1-B2A7-1A87198509B2}" type="presParOf" srcId="{51A3660F-FA74-4F50-829E-B748496ADCAA}" destId="{F7E52778-19EC-4DB9-AEF5-51A31452DF36}" srcOrd="1" destOrd="0" presId="urn:microsoft.com/office/officeart/2008/layout/LinedList"/>
    <dgm:cxn modelId="{E0A95E96-E330-430B-A26C-FF9C2A65C810}" type="presParOf" srcId="{ABDCEEB6-68B0-4E46-8735-84F50C281DFE}" destId="{21EF97C4-E5E4-4CBA-9C13-D92D8F5553A8}" srcOrd="2" destOrd="0" presId="urn:microsoft.com/office/officeart/2008/layout/LinedList"/>
    <dgm:cxn modelId="{27E0C1BD-CA72-40E2-BD23-5E0D5AAC4963}" type="presParOf" srcId="{ABDCEEB6-68B0-4E46-8735-84F50C281DFE}" destId="{E16CC406-139F-4B1C-98AD-C83326153D33}" srcOrd="3" destOrd="0" presId="urn:microsoft.com/office/officeart/2008/layout/LinedList"/>
    <dgm:cxn modelId="{40AE524F-B914-4E4A-ADBC-A31B09A8DD25}" type="presParOf" srcId="{E16CC406-139F-4B1C-98AD-C83326153D33}" destId="{640D4757-D8FB-4AF3-8CE6-87104BD8D785}" srcOrd="0" destOrd="0" presId="urn:microsoft.com/office/officeart/2008/layout/LinedList"/>
    <dgm:cxn modelId="{EB937FAB-6F89-46B0-B01D-1BC517B880F8}" type="presParOf" srcId="{E16CC406-139F-4B1C-98AD-C83326153D33}" destId="{7795BDDD-F8B5-4168-AD0A-4C09F873290E}" srcOrd="1" destOrd="0" presId="urn:microsoft.com/office/officeart/2008/layout/LinedList"/>
    <dgm:cxn modelId="{C29B92BB-A9AE-42F4-AEA3-21B5AC72F12B}" type="presParOf" srcId="{ABDCEEB6-68B0-4E46-8735-84F50C281DFE}" destId="{31872193-BBF4-4CD3-9833-A283D50080B5}" srcOrd="4" destOrd="0" presId="urn:microsoft.com/office/officeart/2008/layout/LinedList"/>
    <dgm:cxn modelId="{7EF1ABC7-BB0C-4759-AAAB-0AA5667CC79E}" type="presParOf" srcId="{ABDCEEB6-68B0-4E46-8735-84F50C281DFE}" destId="{4D11B649-1C55-482F-AC20-DCB4AB51A8C4}" srcOrd="5" destOrd="0" presId="urn:microsoft.com/office/officeart/2008/layout/LinedList"/>
    <dgm:cxn modelId="{812D4B46-78AB-4D54-B540-A6FA3AAE9194}" type="presParOf" srcId="{4D11B649-1C55-482F-AC20-DCB4AB51A8C4}" destId="{17563C21-150F-408C-B1D4-B5BECAE9BC8A}" srcOrd="0" destOrd="0" presId="urn:microsoft.com/office/officeart/2008/layout/LinedList"/>
    <dgm:cxn modelId="{0D89A6FA-0FE0-41DE-8A59-7F839D378571}" type="presParOf" srcId="{4D11B649-1C55-482F-AC20-DCB4AB51A8C4}" destId="{35DA0970-80D8-4FC7-9B04-70FA426F8B72}" srcOrd="1" destOrd="0" presId="urn:microsoft.com/office/officeart/2008/layout/LinedList"/>
    <dgm:cxn modelId="{C5D651D2-6E81-45FE-A10C-DBF7B8BED303}" type="presParOf" srcId="{ABDCEEB6-68B0-4E46-8735-84F50C281DFE}" destId="{F1D946FE-6D9C-4FEA-B68E-5F6BD4F11D0F}" srcOrd="6" destOrd="0" presId="urn:microsoft.com/office/officeart/2008/layout/LinedList"/>
    <dgm:cxn modelId="{6E950123-68ED-4D35-8091-68C93A1F8835}" type="presParOf" srcId="{ABDCEEB6-68B0-4E46-8735-84F50C281DFE}" destId="{85CE1DC8-3C56-4CF7-A3E9-AB656CAC9A1A}" srcOrd="7" destOrd="0" presId="urn:microsoft.com/office/officeart/2008/layout/LinedList"/>
    <dgm:cxn modelId="{5DE66246-3B2B-4F7A-8335-B51C0F324498}" type="presParOf" srcId="{85CE1DC8-3C56-4CF7-A3E9-AB656CAC9A1A}" destId="{EA6406D6-82AE-4112-9900-D09D09B59335}" srcOrd="0" destOrd="0" presId="urn:microsoft.com/office/officeart/2008/layout/LinedList"/>
    <dgm:cxn modelId="{80456FFD-6E2C-48A2-8DC3-6EFBAD0F8B63}" type="presParOf" srcId="{85CE1DC8-3C56-4CF7-A3E9-AB656CAC9A1A}" destId="{AA96BACF-D1D8-49D6-B83E-95C57A4D3452}" srcOrd="1" destOrd="0" presId="urn:microsoft.com/office/officeart/2008/layout/LinedList"/>
    <dgm:cxn modelId="{7055842C-8E78-462E-8C9A-C34CCAA900C4}" type="presParOf" srcId="{ABDCEEB6-68B0-4E46-8735-84F50C281DFE}" destId="{1A223417-E1E7-43D8-A37D-5BEF5E6991B4}" srcOrd="8" destOrd="0" presId="urn:microsoft.com/office/officeart/2008/layout/LinedList"/>
    <dgm:cxn modelId="{BBF5C33C-F4ED-44E8-932E-E582F0AB4EBA}" type="presParOf" srcId="{ABDCEEB6-68B0-4E46-8735-84F50C281DFE}" destId="{66A4B215-01D6-40EC-8C54-5CE82EF52647}" srcOrd="9" destOrd="0" presId="urn:microsoft.com/office/officeart/2008/layout/LinedList"/>
    <dgm:cxn modelId="{494E3F9A-D8D6-47C8-8ACC-3B36CFA557D9}" type="presParOf" srcId="{66A4B215-01D6-40EC-8C54-5CE82EF52647}" destId="{1061ACB9-940E-4C84-84AE-5CBD0B8E0D21}" srcOrd="0" destOrd="0" presId="urn:microsoft.com/office/officeart/2008/layout/LinedList"/>
    <dgm:cxn modelId="{C27EF7FD-5D2E-4ADD-A210-EFB074F19ADE}" type="presParOf" srcId="{66A4B215-01D6-40EC-8C54-5CE82EF52647}" destId="{4C3065D3-CE9E-4495-8AFF-41AEC2C6386A}" srcOrd="1" destOrd="0" presId="urn:microsoft.com/office/officeart/2008/layout/LinedList"/>
    <dgm:cxn modelId="{91CEC998-6D4E-4350-8286-5928D7160DD9}" type="presParOf" srcId="{ABDCEEB6-68B0-4E46-8735-84F50C281DFE}" destId="{1DDAA1C4-EEFF-4588-864E-4B8F051D83A2}" srcOrd="10" destOrd="0" presId="urn:microsoft.com/office/officeart/2008/layout/LinedList"/>
    <dgm:cxn modelId="{57E011F5-2B44-4222-8AD0-F975A8799EEA}" type="presParOf" srcId="{ABDCEEB6-68B0-4E46-8735-84F50C281DFE}" destId="{97038F2D-4D9E-4FEB-92E5-E9806C5BCBC6}" srcOrd="11" destOrd="0" presId="urn:microsoft.com/office/officeart/2008/layout/LinedList"/>
    <dgm:cxn modelId="{0BCFB55C-F24F-4BEA-A8DA-7E60494C4895}" type="presParOf" srcId="{97038F2D-4D9E-4FEB-92E5-E9806C5BCBC6}" destId="{645C74E0-E9BF-4290-9B64-35001C037DC5}" srcOrd="0" destOrd="0" presId="urn:microsoft.com/office/officeart/2008/layout/LinedList"/>
    <dgm:cxn modelId="{1C993E5F-785E-4FFC-B7D6-40F3E06A9BD8}" type="presParOf" srcId="{97038F2D-4D9E-4FEB-92E5-E9806C5BCBC6}" destId="{DD871FD3-A386-4FCF-813A-1FBEAAF53195}" srcOrd="1" destOrd="0" presId="urn:microsoft.com/office/officeart/2008/layout/LinedList"/>
    <dgm:cxn modelId="{18923122-E9C3-416E-BAFD-80D0C0B64636}" type="presParOf" srcId="{ABDCEEB6-68B0-4E46-8735-84F50C281DFE}" destId="{B414EBBB-65F6-4757-B9F2-E62376BAF707}" srcOrd="12" destOrd="0" presId="urn:microsoft.com/office/officeart/2008/layout/LinedList"/>
    <dgm:cxn modelId="{3B03813C-77D3-4FDD-9E01-4F8F4A6D5A79}" type="presParOf" srcId="{ABDCEEB6-68B0-4E46-8735-84F50C281DFE}" destId="{99E12E6E-5030-4802-97DC-511C0E0404D0}" srcOrd="13" destOrd="0" presId="urn:microsoft.com/office/officeart/2008/layout/LinedList"/>
    <dgm:cxn modelId="{9E8EEE4A-6B1B-434B-B1AC-FE41370DE029}" type="presParOf" srcId="{99E12E6E-5030-4802-97DC-511C0E0404D0}" destId="{2E80A577-E712-4C86-8D60-D9D2555A03AE}" srcOrd="0" destOrd="0" presId="urn:microsoft.com/office/officeart/2008/layout/LinedList"/>
    <dgm:cxn modelId="{90DBE555-2DE8-44A6-9A1F-F253CA30E77F}" type="presParOf" srcId="{99E12E6E-5030-4802-97DC-511C0E0404D0}" destId="{6A8B2400-111A-4192-BFEE-CA8181E46DC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474F2A-535D-4FC6-BDD7-EBBA6C7850B6}" type="doc">
      <dgm:prSet loTypeId="urn:microsoft.com/office/officeart/2005/8/layout/arrow1" loCatId="relationship" qsTypeId="urn:microsoft.com/office/officeart/2005/8/quickstyle/simple1" qsCatId="simple" csTypeId="urn:microsoft.com/office/officeart/2005/8/colors/accent1_2" csCatId="accent1"/>
      <dgm:spPr/>
      <dgm:t>
        <a:bodyPr/>
        <a:lstStyle/>
        <a:p>
          <a:endParaRPr lang="en-US"/>
        </a:p>
      </dgm:t>
    </dgm:pt>
    <dgm:pt modelId="{1FA05333-5BD9-4606-A3C1-CD96E145FAE4}">
      <dgm:prSet/>
      <dgm:spPr/>
      <dgm:t>
        <a:bodyPr/>
        <a:lstStyle/>
        <a:p>
          <a:r>
            <a:rPr lang="en-US" b="0" i="0" dirty="0">
              <a:latin typeface="Century Gothic" panose="020B0502020202020204"/>
            </a:rPr>
            <a:t>Insert</a:t>
          </a:r>
          <a:r>
            <a:rPr lang="en-US" b="0" i="0" dirty="0"/>
            <a:t> Terminals.</a:t>
          </a:r>
          <a:endParaRPr lang="en-US" dirty="0"/>
        </a:p>
      </dgm:t>
    </dgm:pt>
    <dgm:pt modelId="{293D0CC0-BC24-4C86-97CD-049EF155C34C}" type="parTrans" cxnId="{AEC8B64B-DCDF-4E86-B059-4B803ABA0B56}">
      <dgm:prSet/>
      <dgm:spPr/>
      <dgm:t>
        <a:bodyPr/>
        <a:lstStyle/>
        <a:p>
          <a:endParaRPr lang="en-US"/>
        </a:p>
      </dgm:t>
    </dgm:pt>
    <dgm:pt modelId="{98C9C04A-2D51-4AFF-979D-D3EC9B9C1973}" type="sibTrans" cxnId="{AEC8B64B-DCDF-4E86-B059-4B803ABA0B56}">
      <dgm:prSet/>
      <dgm:spPr/>
      <dgm:t>
        <a:bodyPr/>
        <a:lstStyle/>
        <a:p>
          <a:endParaRPr lang="en-US"/>
        </a:p>
      </dgm:t>
    </dgm:pt>
    <dgm:pt modelId="{75751F4E-3216-47F7-8AF8-E7F7EF890508}">
      <dgm:prSet/>
      <dgm:spPr/>
      <dgm:t>
        <a:bodyPr/>
        <a:lstStyle/>
        <a:p>
          <a:r>
            <a:rPr lang="en-US" b="0" i="0" dirty="0"/>
            <a:t>Insert Baggage's.</a:t>
          </a:r>
          <a:endParaRPr lang="en-US" dirty="0"/>
        </a:p>
      </dgm:t>
    </dgm:pt>
    <dgm:pt modelId="{8BFAAD34-3FA6-4664-9396-3F0F5A8E7D37}" type="parTrans" cxnId="{52B83F43-5E25-486A-8E98-F288AB7E966E}">
      <dgm:prSet/>
      <dgm:spPr/>
      <dgm:t>
        <a:bodyPr/>
        <a:lstStyle/>
        <a:p>
          <a:endParaRPr lang="en-US"/>
        </a:p>
      </dgm:t>
    </dgm:pt>
    <dgm:pt modelId="{54AB8CEC-CBDE-4A16-A0FA-2DD5A3BB71EB}" type="sibTrans" cxnId="{52B83F43-5E25-486A-8E98-F288AB7E966E}">
      <dgm:prSet/>
      <dgm:spPr/>
      <dgm:t>
        <a:bodyPr/>
        <a:lstStyle/>
        <a:p>
          <a:endParaRPr lang="en-US"/>
        </a:p>
      </dgm:t>
    </dgm:pt>
    <dgm:pt modelId="{20FE165E-4698-498B-AD05-EEFB16F78680}">
      <dgm:prSet/>
      <dgm:spPr/>
      <dgm:t>
        <a:bodyPr/>
        <a:lstStyle/>
        <a:p>
          <a:r>
            <a:rPr lang="en-US" b="0" i="0" dirty="0"/>
            <a:t>Update Ticket Price.</a:t>
          </a:r>
          <a:endParaRPr lang="en-US" dirty="0"/>
        </a:p>
      </dgm:t>
    </dgm:pt>
    <dgm:pt modelId="{D38635EB-87BD-4C84-B2B3-DABDABB3933B}" type="parTrans" cxnId="{9D0D1A27-2AD2-4A7B-9A15-DF498385273D}">
      <dgm:prSet/>
      <dgm:spPr/>
      <dgm:t>
        <a:bodyPr/>
        <a:lstStyle/>
        <a:p>
          <a:endParaRPr lang="en-US"/>
        </a:p>
      </dgm:t>
    </dgm:pt>
    <dgm:pt modelId="{80A98925-A509-4522-99DC-18005E9C4185}" type="sibTrans" cxnId="{9D0D1A27-2AD2-4A7B-9A15-DF498385273D}">
      <dgm:prSet/>
      <dgm:spPr/>
      <dgm:t>
        <a:bodyPr/>
        <a:lstStyle/>
        <a:p>
          <a:endParaRPr lang="en-US"/>
        </a:p>
      </dgm:t>
    </dgm:pt>
    <dgm:pt modelId="{9AACF330-AF41-4CAA-879C-1B2211FD1AE5}">
      <dgm:prSet/>
      <dgm:spPr/>
      <dgm:t>
        <a:bodyPr/>
        <a:lstStyle/>
        <a:p>
          <a:r>
            <a:rPr lang="en-US" b="0" i="0" dirty="0"/>
            <a:t>Update last scan terminal id in baggage.</a:t>
          </a:r>
          <a:endParaRPr lang="en-US" dirty="0"/>
        </a:p>
      </dgm:t>
    </dgm:pt>
    <dgm:pt modelId="{9B9179A7-B1AD-4904-BBB9-8F7E0A3F8B34}" type="parTrans" cxnId="{E9043060-7707-4156-AF14-99D123DB60BC}">
      <dgm:prSet/>
      <dgm:spPr/>
      <dgm:t>
        <a:bodyPr/>
        <a:lstStyle/>
        <a:p>
          <a:endParaRPr lang="en-US"/>
        </a:p>
      </dgm:t>
    </dgm:pt>
    <dgm:pt modelId="{33DB2141-67F3-41D0-9BE2-9DE5781B0B6F}" type="sibTrans" cxnId="{E9043060-7707-4156-AF14-99D123DB60BC}">
      <dgm:prSet/>
      <dgm:spPr/>
      <dgm:t>
        <a:bodyPr/>
        <a:lstStyle/>
        <a:p>
          <a:endParaRPr lang="en-US"/>
        </a:p>
      </dgm:t>
    </dgm:pt>
    <dgm:pt modelId="{696F2A61-1670-40DC-9524-CF8394A47FAA}">
      <dgm:prSet/>
      <dgm:spPr/>
      <dgm:t>
        <a:bodyPr/>
        <a:lstStyle/>
        <a:p>
          <a:r>
            <a:rPr lang="en-US" b="0" i="0" dirty="0"/>
            <a:t>Update last scan time in baggage.</a:t>
          </a:r>
          <a:endParaRPr lang="en-US" dirty="0"/>
        </a:p>
      </dgm:t>
    </dgm:pt>
    <dgm:pt modelId="{59E2DDE3-2D2F-46E9-8E46-08D18FD34DEE}" type="parTrans" cxnId="{FD6A5C7E-7E42-4332-8E08-20F0FEC3E47F}">
      <dgm:prSet/>
      <dgm:spPr/>
      <dgm:t>
        <a:bodyPr/>
        <a:lstStyle/>
        <a:p>
          <a:endParaRPr lang="en-US"/>
        </a:p>
      </dgm:t>
    </dgm:pt>
    <dgm:pt modelId="{800F203C-9393-4B22-82D6-C57AD97FFE8C}" type="sibTrans" cxnId="{FD6A5C7E-7E42-4332-8E08-20F0FEC3E47F}">
      <dgm:prSet/>
      <dgm:spPr/>
      <dgm:t>
        <a:bodyPr/>
        <a:lstStyle/>
        <a:p>
          <a:endParaRPr lang="en-US"/>
        </a:p>
      </dgm:t>
    </dgm:pt>
    <dgm:pt modelId="{A951B573-8CA7-490A-8082-BF4A235C8FBC}">
      <dgm:prSet/>
      <dgm:spPr/>
      <dgm:t>
        <a:bodyPr/>
        <a:lstStyle/>
        <a:p>
          <a:r>
            <a:rPr lang="en-US" b="0" i="0" dirty="0"/>
            <a:t>Update baggage status upon reaching destination.</a:t>
          </a:r>
          <a:endParaRPr lang="en-US" dirty="0"/>
        </a:p>
      </dgm:t>
    </dgm:pt>
    <dgm:pt modelId="{A1591EBB-932C-487D-9D09-07B3DB6C8712}" type="parTrans" cxnId="{C4346B09-3BC0-4131-8B6B-2C56D34883A7}">
      <dgm:prSet/>
      <dgm:spPr/>
      <dgm:t>
        <a:bodyPr/>
        <a:lstStyle/>
        <a:p>
          <a:endParaRPr lang="en-US"/>
        </a:p>
      </dgm:t>
    </dgm:pt>
    <dgm:pt modelId="{0A7FA628-ED30-44E2-B03C-FD0E083598D4}" type="sibTrans" cxnId="{C4346B09-3BC0-4131-8B6B-2C56D34883A7}">
      <dgm:prSet/>
      <dgm:spPr/>
      <dgm:t>
        <a:bodyPr/>
        <a:lstStyle/>
        <a:p>
          <a:endParaRPr lang="en-US"/>
        </a:p>
      </dgm:t>
    </dgm:pt>
    <dgm:pt modelId="{74AE5F43-9441-4165-B370-DB94BF9CDF0D}" type="pres">
      <dgm:prSet presAssocID="{8A474F2A-535D-4FC6-BDD7-EBBA6C7850B6}" presName="cycle" presStyleCnt="0">
        <dgm:presLayoutVars>
          <dgm:dir/>
          <dgm:resizeHandles val="exact"/>
        </dgm:presLayoutVars>
      </dgm:prSet>
      <dgm:spPr/>
    </dgm:pt>
    <dgm:pt modelId="{F400D0F4-2A0B-4167-97D3-BCE9B79C735C}" type="pres">
      <dgm:prSet presAssocID="{1FA05333-5BD9-4606-A3C1-CD96E145FAE4}" presName="arrow" presStyleLbl="node1" presStyleIdx="0" presStyleCnt="6">
        <dgm:presLayoutVars>
          <dgm:bulletEnabled val="1"/>
        </dgm:presLayoutVars>
      </dgm:prSet>
      <dgm:spPr/>
    </dgm:pt>
    <dgm:pt modelId="{C60352DB-2CC4-4187-BA92-E759DF6A7E37}" type="pres">
      <dgm:prSet presAssocID="{75751F4E-3216-47F7-8AF8-E7F7EF890508}" presName="arrow" presStyleLbl="node1" presStyleIdx="1" presStyleCnt="6">
        <dgm:presLayoutVars>
          <dgm:bulletEnabled val="1"/>
        </dgm:presLayoutVars>
      </dgm:prSet>
      <dgm:spPr/>
    </dgm:pt>
    <dgm:pt modelId="{C3A7B0A3-2B03-42C4-84EB-7C2D9EDE20B4}" type="pres">
      <dgm:prSet presAssocID="{20FE165E-4698-498B-AD05-EEFB16F78680}" presName="arrow" presStyleLbl="node1" presStyleIdx="2" presStyleCnt="6">
        <dgm:presLayoutVars>
          <dgm:bulletEnabled val="1"/>
        </dgm:presLayoutVars>
      </dgm:prSet>
      <dgm:spPr/>
    </dgm:pt>
    <dgm:pt modelId="{5D1CE293-6825-4244-BE65-16BDCFC5C07C}" type="pres">
      <dgm:prSet presAssocID="{9AACF330-AF41-4CAA-879C-1B2211FD1AE5}" presName="arrow" presStyleLbl="node1" presStyleIdx="3" presStyleCnt="6">
        <dgm:presLayoutVars>
          <dgm:bulletEnabled val="1"/>
        </dgm:presLayoutVars>
      </dgm:prSet>
      <dgm:spPr/>
    </dgm:pt>
    <dgm:pt modelId="{52C6C491-18DC-4709-A7CF-1426784063FC}" type="pres">
      <dgm:prSet presAssocID="{696F2A61-1670-40DC-9524-CF8394A47FAA}" presName="arrow" presStyleLbl="node1" presStyleIdx="4" presStyleCnt="6">
        <dgm:presLayoutVars>
          <dgm:bulletEnabled val="1"/>
        </dgm:presLayoutVars>
      </dgm:prSet>
      <dgm:spPr/>
    </dgm:pt>
    <dgm:pt modelId="{072B975F-4355-4518-A0F9-8F2F93A3B06F}" type="pres">
      <dgm:prSet presAssocID="{A951B573-8CA7-490A-8082-BF4A235C8FBC}" presName="arrow" presStyleLbl="node1" presStyleIdx="5" presStyleCnt="6">
        <dgm:presLayoutVars>
          <dgm:bulletEnabled val="1"/>
        </dgm:presLayoutVars>
      </dgm:prSet>
      <dgm:spPr/>
    </dgm:pt>
  </dgm:ptLst>
  <dgm:cxnLst>
    <dgm:cxn modelId="{C4346B09-3BC0-4131-8B6B-2C56D34883A7}" srcId="{8A474F2A-535D-4FC6-BDD7-EBBA6C7850B6}" destId="{A951B573-8CA7-490A-8082-BF4A235C8FBC}" srcOrd="5" destOrd="0" parTransId="{A1591EBB-932C-487D-9D09-07B3DB6C8712}" sibTransId="{0A7FA628-ED30-44E2-B03C-FD0E083598D4}"/>
    <dgm:cxn modelId="{85BED71C-6B70-4101-AE61-1E792962E918}" type="presOf" srcId="{8A474F2A-535D-4FC6-BDD7-EBBA6C7850B6}" destId="{74AE5F43-9441-4165-B370-DB94BF9CDF0D}" srcOrd="0" destOrd="0" presId="urn:microsoft.com/office/officeart/2005/8/layout/arrow1"/>
    <dgm:cxn modelId="{9D0D1A27-2AD2-4A7B-9A15-DF498385273D}" srcId="{8A474F2A-535D-4FC6-BDD7-EBBA6C7850B6}" destId="{20FE165E-4698-498B-AD05-EEFB16F78680}" srcOrd="2" destOrd="0" parTransId="{D38635EB-87BD-4C84-B2B3-DABDABB3933B}" sibTransId="{80A98925-A509-4522-99DC-18005E9C4185}"/>
    <dgm:cxn modelId="{035CB42D-6F71-4C66-8C8D-166732C4BE74}" type="presOf" srcId="{1FA05333-5BD9-4606-A3C1-CD96E145FAE4}" destId="{F400D0F4-2A0B-4167-97D3-BCE9B79C735C}" srcOrd="0" destOrd="0" presId="urn:microsoft.com/office/officeart/2005/8/layout/arrow1"/>
    <dgm:cxn modelId="{E9043060-7707-4156-AF14-99D123DB60BC}" srcId="{8A474F2A-535D-4FC6-BDD7-EBBA6C7850B6}" destId="{9AACF330-AF41-4CAA-879C-1B2211FD1AE5}" srcOrd="3" destOrd="0" parTransId="{9B9179A7-B1AD-4904-BBB9-8F7E0A3F8B34}" sibTransId="{33DB2141-67F3-41D0-9BE2-9DE5781B0B6F}"/>
    <dgm:cxn modelId="{52B83F43-5E25-486A-8E98-F288AB7E966E}" srcId="{8A474F2A-535D-4FC6-BDD7-EBBA6C7850B6}" destId="{75751F4E-3216-47F7-8AF8-E7F7EF890508}" srcOrd="1" destOrd="0" parTransId="{8BFAAD34-3FA6-4664-9396-3F0F5A8E7D37}" sibTransId="{54AB8CEC-CBDE-4A16-A0FA-2DD5A3BB71EB}"/>
    <dgm:cxn modelId="{F850D365-5CB2-4CDE-8CCE-BD46938B3A1A}" type="presOf" srcId="{9AACF330-AF41-4CAA-879C-1B2211FD1AE5}" destId="{5D1CE293-6825-4244-BE65-16BDCFC5C07C}" srcOrd="0" destOrd="0" presId="urn:microsoft.com/office/officeart/2005/8/layout/arrow1"/>
    <dgm:cxn modelId="{AEC8B64B-DCDF-4E86-B059-4B803ABA0B56}" srcId="{8A474F2A-535D-4FC6-BDD7-EBBA6C7850B6}" destId="{1FA05333-5BD9-4606-A3C1-CD96E145FAE4}" srcOrd="0" destOrd="0" parTransId="{293D0CC0-BC24-4C86-97CD-049EF155C34C}" sibTransId="{98C9C04A-2D51-4AFF-979D-D3EC9B9C1973}"/>
    <dgm:cxn modelId="{1E6A475A-3B32-4A28-9010-8B56DB9344EE}" type="presOf" srcId="{696F2A61-1670-40DC-9524-CF8394A47FAA}" destId="{52C6C491-18DC-4709-A7CF-1426784063FC}" srcOrd="0" destOrd="0" presId="urn:microsoft.com/office/officeart/2005/8/layout/arrow1"/>
    <dgm:cxn modelId="{FD6A5C7E-7E42-4332-8E08-20F0FEC3E47F}" srcId="{8A474F2A-535D-4FC6-BDD7-EBBA6C7850B6}" destId="{696F2A61-1670-40DC-9524-CF8394A47FAA}" srcOrd="4" destOrd="0" parTransId="{59E2DDE3-2D2F-46E9-8E46-08D18FD34DEE}" sibTransId="{800F203C-9393-4B22-82D6-C57AD97FFE8C}"/>
    <dgm:cxn modelId="{851443B6-B63C-4710-82EB-A37FF35294A3}" type="presOf" srcId="{75751F4E-3216-47F7-8AF8-E7F7EF890508}" destId="{C60352DB-2CC4-4187-BA92-E759DF6A7E37}" srcOrd="0" destOrd="0" presId="urn:microsoft.com/office/officeart/2005/8/layout/arrow1"/>
    <dgm:cxn modelId="{C89F00EB-1F39-44A9-B195-BF7C169B2EE5}" type="presOf" srcId="{20FE165E-4698-498B-AD05-EEFB16F78680}" destId="{C3A7B0A3-2B03-42C4-84EB-7C2D9EDE20B4}" srcOrd="0" destOrd="0" presId="urn:microsoft.com/office/officeart/2005/8/layout/arrow1"/>
    <dgm:cxn modelId="{55ADD3F3-2234-4135-8C5D-F9CF5BE2B858}" type="presOf" srcId="{A951B573-8CA7-490A-8082-BF4A235C8FBC}" destId="{072B975F-4355-4518-A0F9-8F2F93A3B06F}" srcOrd="0" destOrd="0" presId="urn:microsoft.com/office/officeart/2005/8/layout/arrow1"/>
    <dgm:cxn modelId="{B73EE2AB-D6F0-483A-9BDD-99386E87C94E}" type="presParOf" srcId="{74AE5F43-9441-4165-B370-DB94BF9CDF0D}" destId="{F400D0F4-2A0B-4167-97D3-BCE9B79C735C}" srcOrd="0" destOrd="0" presId="urn:microsoft.com/office/officeart/2005/8/layout/arrow1"/>
    <dgm:cxn modelId="{EE8A4F53-240C-4984-82D6-48976D3176B8}" type="presParOf" srcId="{74AE5F43-9441-4165-B370-DB94BF9CDF0D}" destId="{C60352DB-2CC4-4187-BA92-E759DF6A7E37}" srcOrd="1" destOrd="0" presId="urn:microsoft.com/office/officeart/2005/8/layout/arrow1"/>
    <dgm:cxn modelId="{E65E9984-21C1-4401-9FAC-5C351347123D}" type="presParOf" srcId="{74AE5F43-9441-4165-B370-DB94BF9CDF0D}" destId="{C3A7B0A3-2B03-42C4-84EB-7C2D9EDE20B4}" srcOrd="2" destOrd="0" presId="urn:microsoft.com/office/officeart/2005/8/layout/arrow1"/>
    <dgm:cxn modelId="{D9D38269-F263-4CB0-B085-8EFD337AD449}" type="presParOf" srcId="{74AE5F43-9441-4165-B370-DB94BF9CDF0D}" destId="{5D1CE293-6825-4244-BE65-16BDCFC5C07C}" srcOrd="3" destOrd="0" presId="urn:microsoft.com/office/officeart/2005/8/layout/arrow1"/>
    <dgm:cxn modelId="{24B8F73C-928A-48E1-BA18-276FD4888698}" type="presParOf" srcId="{74AE5F43-9441-4165-B370-DB94BF9CDF0D}" destId="{52C6C491-18DC-4709-A7CF-1426784063FC}" srcOrd="4" destOrd="0" presId="urn:microsoft.com/office/officeart/2005/8/layout/arrow1"/>
    <dgm:cxn modelId="{2B8A2F87-668D-43BE-B6A5-7D9210EF82B2}" type="presParOf" srcId="{74AE5F43-9441-4165-B370-DB94BF9CDF0D}" destId="{072B975F-4355-4518-A0F9-8F2F93A3B06F}" srcOrd="5"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474F2A-535D-4FC6-BDD7-EBBA6C7850B6}"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en-US"/>
        </a:p>
      </dgm:t>
    </dgm:pt>
    <dgm:pt modelId="{A951B573-8CA7-490A-8082-BF4A235C8FBC}">
      <dgm:prSet phldr="0"/>
      <dgm:spPr/>
      <dgm:t>
        <a:bodyPr/>
        <a:lstStyle/>
        <a:p>
          <a:pPr rtl="0"/>
          <a:r>
            <a:rPr lang="en-US" dirty="0">
              <a:latin typeface="Century Gothic" panose="020B0502020202020204"/>
            </a:rPr>
            <a:t>Add Airport.</a:t>
          </a:r>
          <a:endParaRPr lang="en-US" dirty="0"/>
        </a:p>
      </dgm:t>
    </dgm:pt>
    <dgm:pt modelId="{A1591EBB-932C-487D-9D09-07B3DB6C8712}" type="parTrans" cxnId="{C4346B09-3BC0-4131-8B6B-2C56D34883A7}">
      <dgm:prSet/>
      <dgm:spPr/>
      <dgm:t>
        <a:bodyPr/>
        <a:lstStyle/>
        <a:p>
          <a:endParaRPr lang="en-US"/>
        </a:p>
      </dgm:t>
    </dgm:pt>
    <dgm:pt modelId="{0A7FA628-ED30-44E2-B03C-FD0E083598D4}" type="sibTrans" cxnId="{C4346B09-3BC0-4131-8B6B-2C56D34883A7}">
      <dgm:prSet/>
      <dgm:spPr/>
      <dgm:t>
        <a:bodyPr/>
        <a:lstStyle/>
        <a:p>
          <a:endParaRPr lang="en-US"/>
        </a:p>
      </dgm:t>
    </dgm:pt>
    <dgm:pt modelId="{3FF33BA8-4E37-429C-BD41-DE354BB75E71}">
      <dgm:prSet phldr="0"/>
      <dgm:spPr/>
      <dgm:t>
        <a:bodyPr/>
        <a:lstStyle/>
        <a:p>
          <a:pPr rtl="0"/>
          <a:r>
            <a:rPr lang="en-US" dirty="0">
              <a:latin typeface="Century Gothic" panose="020B0502020202020204"/>
            </a:rPr>
            <a:t>Update Route.</a:t>
          </a:r>
        </a:p>
      </dgm:t>
    </dgm:pt>
    <dgm:pt modelId="{26CA57F6-729C-4AF9-8326-C73BB38DFDA6}" type="parTrans" cxnId="{FB91887D-6639-460D-AFEA-FB9EC736BFA6}">
      <dgm:prSet/>
      <dgm:spPr/>
    </dgm:pt>
    <dgm:pt modelId="{2FDBB732-2C58-43DD-9D2B-8ACCE91E0CEB}" type="sibTrans" cxnId="{FB91887D-6639-460D-AFEA-FB9EC736BFA6}">
      <dgm:prSet/>
      <dgm:spPr/>
      <dgm:t>
        <a:bodyPr/>
        <a:lstStyle/>
        <a:p>
          <a:endParaRPr lang="en-US"/>
        </a:p>
      </dgm:t>
    </dgm:pt>
    <dgm:pt modelId="{756B32A0-4DDE-4400-9CDE-85CF9C6C6050}">
      <dgm:prSet phldr="0"/>
      <dgm:spPr/>
      <dgm:t>
        <a:bodyPr/>
        <a:lstStyle/>
        <a:p>
          <a:pPr rtl="0"/>
          <a:r>
            <a:rPr lang="en-US" dirty="0">
              <a:latin typeface="Century Gothic" panose="020B0502020202020204"/>
            </a:rPr>
            <a:t>Add Flight.</a:t>
          </a:r>
        </a:p>
      </dgm:t>
    </dgm:pt>
    <dgm:pt modelId="{C647E59D-70CC-4ACC-ADC6-4DD3D23CACF3}" type="parTrans" cxnId="{F225FC12-01AA-4C20-9CC5-188AEB51BEA4}">
      <dgm:prSet/>
      <dgm:spPr/>
    </dgm:pt>
    <dgm:pt modelId="{E4036556-60BF-4925-BBF8-E63F12926A30}" type="sibTrans" cxnId="{F225FC12-01AA-4C20-9CC5-188AEB51BEA4}">
      <dgm:prSet/>
      <dgm:spPr/>
      <dgm:t>
        <a:bodyPr/>
        <a:lstStyle/>
        <a:p>
          <a:endParaRPr lang="en-US"/>
        </a:p>
      </dgm:t>
    </dgm:pt>
    <dgm:pt modelId="{D410F17F-D865-4B67-BAB8-BEABF99B6397}">
      <dgm:prSet phldr="0"/>
      <dgm:spPr/>
      <dgm:t>
        <a:bodyPr/>
        <a:lstStyle/>
        <a:p>
          <a:pPr rtl="0"/>
          <a:r>
            <a:rPr lang="en-US" dirty="0">
              <a:latin typeface="Century Gothic" panose="020B0502020202020204"/>
            </a:rPr>
            <a:t>Add Ticket.</a:t>
          </a:r>
        </a:p>
      </dgm:t>
    </dgm:pt>
    <dgm:pt modelId="{8D308DDA-55AF-4619-A2ED-5B863F051A5D}" type="parTrans" cxnId="{0EB67C17-6494-4EF8-B322-E865C39A86CE}">
      <dgm:prSet/>
      <dgm:spPr/>
    </dgm:pt>
    <dgm:pt modelId="{C03BBD85-926C-4D16-A97B-E3E06988193C}" type="sibTrans" cxnId="{0EB67C17-6494-4EF8-B322-E865C39A86CE}">
      <dgm:prSet/>
      <dgm:spPr/>
      <dgm:t>
        <a:bodyPr/>
        <a:lstStyle/>
        <a:p>
          <a:endParaRPr lang="en-US"/>
        </a:p>
      </dgm:t>
    </dgm:pt>
    <dgm:pt modelId="{0882D872-3783-454A-82A5-4E8CD0C014DC}">
      <dgm:prSet phldr="0"/>
      <dgm:spPr/>
      <dgm:t>
        <a:bodyPr/>
        <a:lstStyle/>
        <a:p>
          <a:pPr rtl="0"/>
          <a:r>
            <a:rPr lang="en-US" dirty="0">
              <a:latin typeface="Century Gothic" panose="020B0502020202020204"/>
            </a:rPr>
            <a:t>Add Route.</a:t>
          </a:r>
        </a:p>
      </dgm:t>
    </dgm:pt>
    <dgm:pt modelId="{66E7ACEA-A9FB-484D-A0BD-ABF9BA8A7277}" type="parTrans" cxnId="{6E31436D-66B0-4684-99E0-3581424CFB4A}">
      <dgm:prSet/>
      <dgm:spPr/>
    </dgm:pt>
    <dgm:pt modelId="{9AAA2A48-4B08-4081-9DFD-194B97F18D96}" type="sibTrans" cxnId="{6E31436D-66B0-4684-99E0-3581424CFB4A}">
      <dgm:prSet/>
      <dgm:spPr/>
      <dgm:t>
        <a:bodyPr/>
        <a:lstStyle/>
        <a:p>
          <a:endParaRPr lang="en-US"/>
        </a:p>
      </dgm:t>
    </dgm:pt>
    <dgm:pt modelId="{AF710997-1C79-4249-94C2-08223EE5B5A3}">
      <dgm:prSet phldr="0"/>
      <dgm:spPr/>
      <dgm:t>
        <a:bodyPr/>
        <a:lstStyle/>
        <a:p>
          <a:pPr rtl="0"/>
          <a:r>
            <a:rPr lang="en-US" dirty="0">
              <a:latin typeface="Century Gothic" panose="020B0502020202020204"/>
            </a:rPr>
            <a:t>Add Complaint.</a:t>
          </a:r>
        </a:p>
      </dgm:t>
    </dgm:pt>
    <dgm:pt modelId="{63642A9F-57B6-47ED-B008-1E0EE2508A6A}" type="parTrans" cxnId="{61D9B186-AC00-411C-8DE4-61A6335B88B8}">
      <dgm:prSet/>
      <dgm:spPr/>
    </dgm:pt>
    <dgm:pt modelId="{D0653A7A-23D5-459B-B390-933C1FD8735D}" type="sibTrans" cxnId="{61D9B186-AC00-411C-8DE4-61A6335B88B8}">
      <dgm:prSet/>
      <dgm:spPr/>
      <dgm:t>
        <a:bodyPr/>
        <a:lstStyle/>
        <a:p>
          <a:endParaRPr lang="en-US"/>
        </a:p>
      </dgm:t>
    </dgm:pt>
    <dgm:pt modelId="{D79E32CD-E447-49B8-AD32-65DEA237526B}">
      <dgm:prSet phldr="0"/>
      <dgm:spPr/>
      <dgm:t>
        <a:bodyPr/>
        <a:lstStyle/>
        <a:p>
          <a:pPr rtl="0"/>
          <a:r>
            <a:rPr lang="en-US" dirty="0">
              <a:latin typeface="Century Gothic" panose="020B0502020202020204"/>
            </a:rPr>
            <a:t>Add Baggage.</a:t>
          </a:r>
        </a:p>
      </dgm:t>
    </dgm:pt>
    <dgm:pt modelId="{80EFB6C2-1EC5-4E8C-90DC-98D06F3BB817}" type="parTrans" cxnId="{ED7CAE24-4E49-45B6-AF5D-78B9193A2F41}">
      <dgm:prSet/>
      <dgm:spPr/>
    </dgm:pt>
    <dgm:pt modelId="{22D2344E-1678-4115-8638-E983FF8D460E}" type="sibTrans" cxnId="{ED7CAE24-4E49-45B6-AF5D-78B9193A2F41}">
      <dgm:prSet/>
      <dgm:spPr/>
      <dgm:t>
        <a:bodyPr/>
        <a:lstStyle/>
        <a:p>
          <a:endParaRPr lang="en-US"/>
        </a:p>
      </dgm:t>
    </dgm:pt>
    <dgm:pt modelId="{F4C6FFE0-BF39-4FCD-A9B7-3D740B7F2FC8}">
      <dgm:prSet phldr="0"/>
      <dgm:spPr/>
      <dgm:t>
        <a:bodyPr/>
        <a:lstStyle/>
        <a:p>
          <a:pPr rtl="0"/>
          <a:r>
            <a:rPr lang="en-US" dirty="0">
              <a:latin typeface="Century Gothic" panose="020B0502020202020204"/>
            </a:rPr>
            <a:t>Get Baggage History by Id.</a:t>
          </a:r>
        </a:p>
      </dgm:t>
    </dgm:pt>
    <dgm:pt modelId="{4FA49509-5C7E-4011-9477-E3C33F6F1C0F}" type="parTrans" cxnId="{661126DB-E7EB-4A82-A835-E4A58B18B229}">
      <dgm:prSet/>
      <dgm:spPr/>
    </dgm:pt>
    <dgm:pt modelId="{04E4B962-173F-47DF-9684-EDE05D982FE7}" type="sibTrans" cxnId="{661126DB-E7EB-4A82-A835-E4A58B18B229}">
      <dgm:prSet/>
      <dgm:spPr/>
      <dgm:t>
        <a:bodyPr/>
        <a:lstStyle/>
        <a:p>
          <a:endParaRPr lang="en-US"/>
        </a:p>
      </dgm:t>
    </dgm:pt>
    <dgm:pt modelId="{E1B79899-7C8B-48C0-B199-486511C2F1D0}">
      <dgm:prSet phldr="0"/>
      <dgm:spPr/>
      <dgm:t>
        <a:bodyPr/>
        <a:lstStyle/>
        <a:p>
          <a:pPr rtl="0"/>
          <a:r>
            <a:rPr lang="en-US" dirty="0">
              <a:latin typeface="Century Gothic" panose="020B0502020202020204"/>
            </a:rPr>
            <a:t>Add Baggage Data.</a:t>
          </a:r>
        </a:p>
      </dgm:t>
    </dgm:pt>
    <dgm:pt modelId="{A0C17E6E-A21E-4187-B2A7-8964BBEA7CC9}" type="parTrans" cxnId="{FD1DBF70-220C-40D8-9465-C084ED485015}">
      <dgm:prSet/>
      <dgm:spPr/>
    </dgm:pt>
    <dgm:pt modelId="{8C5FEA2B-5B40-499D-8183-0D8AEFC8FAC5}" type="sibTrans" cxnId="{FD1DBF70-220C-40D8-9465-C084ED485015}">
      <dgm:prSet/>
      <dgm:spPr/>
      <dgm:t>
        <a:bodyPr/>
        <a:lstStyle/>
        <a:p>
          <a:endParaRPr lang="en-US"/>
        </a:p>
      </dgm:t>
    </dgm:pt>
    <dgm:pt modelId="{CDF016BD-3E32-47E5-A53F-5E6EEB590515}">
      <dgm:prSet phldr="0"/>
      <dgm:spPr/>
      <dgm:t>
        <a:bodyPr/>
        <a:lstStyle/>
        <a:p>
          <a:pPr rtl="0"/>
          <a:r>
            <a:rPr lang="en-US" dirty="0">
              <a:latin typeface="Century Gothic" panose="020B0502020202020204"/>
            </a:rPr>
            <a:t>Collect Baggage.</a:t>
          </a:r>
        </a:p>
      </dgm:t>
    </dgm:pt>
    <dgm:pt modelId="{CE4DB804-328A-4C82-89E2-E279942ACE04}" type="parTrans" cxnId="{7DB48FC3-3372-41E8-891C-F363EAD97CBE}">
      <dgm:prSet/>
      <dgm:spPr/>
    </dgm:pt>
    <dgm:pt modelId="{0A6865FD-0344-46D8-A90D-A3630E5A23A9}" type="sibTrans" cxnId="{7DB48FC3-3372-41E8-891C-F363EAD97CBE}">
      <dgm:prSet/>
      <dgm:spPr/>
      <dgm:t>
        <a:bodyPr/>
        <a:lstStyle/>
        <a:p>
          <a:endParaRPr lang="en-US"/>
        </a:p>
      </dgm:t>
    </dgm:pt>
    <dgm:pt modelId="{74AE5F43-9441-4165-B370-DB94BF9CDF0D}" type="pres">
      <dgm:prSet presAssocID="{8A474F2A-535D-4FC6-BDD7-EBBA6C7850B6}" presName="cycle" presStyleCnt="0">
        <dgm:presLayoutVars>
          <dgm:dir/>
          <dgm:resizeHandles val="exact"/>
        </dgm:presLayoutVars>
      </dgm:prSet>
      <dgm:spPr/>
    </dgm:pt>
    <dgm:pt modelId="{072B975F-4355-4518-A0F9-8F2F93A3B06F}" type="pres">
      <dgm:prSet presAssocID="{A951B573-8CA7-490A-8082-BF4A235C8FBC}" presName="arrow" presStyleLbl="node1" presStyleIdx="0" presStyleCnt="10">
        <dgm:presLayoutVars>
          <dgm:bulletEnabled val="1"/>
        </dgm:presLayoutVars>
      </dgm:prSet>
      <dgm:spPr/>
    </dgm:pt>
    <dgm:pt modelId="{347923D0-C322-4B7D-BA83-59C85F7BCF7D}" type="pres">
      <dgm:prSet presAssocID="{3FF33BA8-4E37-429C-BD41-DE354BB75E71}" presName="arrow" presStyleLbl="node1" presStyleIdx="1" presStyleCnt="10">
        <dgm:presLayoutVars>
          <dgm:bulletEnabled val="1"/>
        </dgm:presLayoutVars>
      </dgm:prSet>
      <dgm:spPr/>
    </dgm:pt>
    <dgm:pt modelId="{51EEBDCC-0939-4F15-9558-7207F0DDC9C4}" type="pres">
      <dgm:prSet presAssocID="{756B32A0-4DDE-4400-9CDE-85CF9C6C6050}" presName="arrow" presStyleLbl="node1" presStyleIdx="2" presStyleCnt="10">
        <dgm:presLayoutVars>
          <dgm:bulletEnabled val="1"/>
        </dgm:presLayoutVars>
      </dgm:prSet>
      <dgm:spPr/>
    </dgm:pt>
    <dgm:pt modelId="{AF17A576-EDF0-419D-9630-F78C62D4671E}" type="pres">
      <dgm:prSet presAssocID="{D410F17F-D865-4B67-BAB8-BEABF99B6397}" presName="arrow" presStyleLbl="node1" presStyleIdx="3" presStyleCnt="10">
        <dgm:presLayoutVars>
          <dgm:bulletEnabled val="1"/>
        </dgm:presLayoutVars>
      </dgm:prSet>
      <dgm:spPr/>
    </dgm:pt>
    <dgm:pt modelId="{81A28DA7-4A0A-4F63-88C3-D9C1A5FAF910}" type="pres">
      <dgm:prSet presAssocID="{0882D872-3783-454A-82A5-4E8CD0C014DC}" presName="arrow" presStyleLbl="node1" presStyleIdx="4" presStyleCnt="10">
        <dgm:presLayoutVars>
          <dgm:bulletEnabled val="1"/>
        </dgm:presLayoutVars>
      </dgm:prSet>
      <dgm:spPr/>
    </dgm:pt>
    <dgm:pt modelId="{AEB0FD8D-E181-42F4-9A7D-C11C46DCF882}" type="pres">
      <dgm:prSet presAssocID="{AF710997-1C79-4249-94C2-08223EE5B5A3}" presName="arrow" presStyleLbl="node1" presStyleIdx="5" presStyleCnt="10">
        <dgm:presLayoutVars>
          <dgm:bulletEnabled val="1"/>
        </dgm:presLayoutVars>
      </dgm:prSet>
      <dgm:spPr/>
    </dgm:pt>
    <dgm:pt modelId="{E449C1C4-5C7E-4540-8CA0-B1468220DDA7}" type="pres">
      <dgm:prSet presAssocID="{D79E32CD-E447-49B8-AD32-65DEA237526B}" presName="arrow" presStyleLbl="node1" presStyleIdx="6" presStyleCnt="10">
        <dgm:presLayoutVars>
          <dgm:bulletEnabled val="1"/>
        </dgm:presLayoutVars>
      </dgm:prSet>
      <dgm:spPr/>
    </dgm:pt>
    <dgm:pt modelId="{91A6DDBD-D3BC-4DE2-9A39-4C2FB3FB44FC}" type="pres">
      <dgm:prSet presAssocID="{F4C6FFE0-BF39-4FCD-A9B7-3D740B7F2FC8}" presName="arrow" presStyleLbl="node1" presStyleIdx="7" presStyleCnt="10">
        <dgm:presLayoutVars>
          <dgm:bulletEnabled val="1"/>
        </dgm:presLayoutVars>
      </dgm:prSet>
      <dgm:spPr/>
    </dgm:pt>
    <dgm:pt modelId="{0449F68F-6D9F-45C8-B309-7FD953438576}" type="pres">
      <dgm:prSet presAssocID="{E1B79899-7C8B-48C0-B199-486511C2F1D0}" presName="arrow" presStyleLbl="node1" presStyleIdx="8" presStyleCnt="10">
        <dgm:presLayoutVars>
          <dgm:bulletEnabled val="1"/>
        </dgm:presLayoutVars>
      </dgm:prSet>
      <dgm:spPr/>
    </dgm:pt>
    <dgm:pt modelId="{D16CBA68-7D53-483C-80E7-A16AE19CBBD9}" type="pres">
      <dgm:prSet presAssocID="{CDF016BD-3E32-47E5-A53F-5E6EEB590515}" presName="arrow" presStyleLbl="node1" presStyleIdx="9" presStyleCnt="10">
        <dgm:presLayoutVars>
          <dgm:bulletEnabled val="1"/>
        </dgm:presLayoutVars>
      </dgm:prSet>
      <dgm:spPr/>
    </dgm:pt>
  </dgm:ptLst>
  <dgm:cxnLst>
    <dgm:cxn modelId="{C4346B09-3BC0-4131-8B6B-2C56D34883A7}" srcId="{8A474F2A-535D-4FC6-BDD7-EBBA6C7850B6}" destId="{A951B573-8CA7-490A-8082-BF4A235C8FBC}" srcOrd="0" destOrd="0" parTransId="{A1591EBB-932C-487D-9D09-07B3DB6C8712}" sibTransId="{0A7FA628-ED30-44E2-B03C-FD0E083598D4}"/>
    <dgm:cxn modelId="{F225FC12-01AA-4C20-9CC5-188AEB51BEA4}" srcId="{8A474F2A-535D-4FC6-BDD7-EBBA6C7850B6}" destId="{756B32A0-4DDE-4400-9CDE-85CF9C6C6050}" srcOrd="2" destOrd="0" parTransId="{C647E59D-70CC-4ACC-ADC6-4DD3D23CACF3}" sibTransId="{E4036556-60BF-4925-BBF8-E63F12926A30}"/>
    <dgm:cxn modelId="{0EB67C17-6494-4EF8-B322-E865C39A86CE}" srcId="{8A474F2A-535D-4FC6-BDD7-EBBA6C7850B6}" destId="{D410F17F-D865-4B67-BAB8-BEABF99B6397}" srcOrd="3" destOrd="0" parTransId="{8D308DDA-55AF-4619-A2ED-5B863F051A5D}" sibTransId="{C03BBD85-926C-4D16-A97B-E3E06988193C}"/>
    <dgm:cxn modelId="{ED7CAE24-4E49-45B6-AF5D-78B9193A2F41}" srcId="{8A474F2A-535D-4FC6-BDD7-EBBA6C7850B6}" destId="{D79E32CD-E447-49B8-AD32-65DEA237526B}" srcOrd="6" destOrd="0" parTransId="{80EFB6C2-1EC5-4E8C-90DC-98D06F3BB817}" sibTransId="{22D2344E-1678-4115-8638-E983FF8D460E}"/>
    <dgm:cxn modelId="{AC968C27-F613-48EF-A91A-41D54B3D78A9}" type="presOf" srcId="{0882D872-3783-454A-82A5-4E8CD0C014DC}" destId="{81A28DA7-4A0A-4F63-88C3-D9C1A5FAF910}" srcOrd="0" destOrd="0" presId="urn:microsoft.com/office/officeart/2005/8/layout/arrow1"/>
    <dgm:cxn modelId="{BDEC292F-5948-4E80-950F-81602EC27CD9}" type="presOf" srcId="{756B32A0-4DDE-4400-9CDE-85CF9C6C6050}" destId="{51EEBDCC-0939-4F15-9558-7207F0DDC9C4}" srcOrd="0" destOrd="0" presId="urn:microsoft.com/office/officeart/2005/8/layout/arrow1"/>
    <dgm:cxn modelId="{FA42EB38-9BD4-474C-854D-E412EBE94872}" type="presOf" srcId="{CDF016BD-3E32-47E5-A53F-5E6EEB590515}" destId="{D16CBA68-7D53-483C-80E7-A16AE19CBBD9}" srcOrd="0" destOrd="0" presId="urn:microsoft.com/office/officeart/2005/8/layout/arrow1"/>
    <dgm:cxn modelId="{F53A4641-BCB5-48E3-B98D-DDF14FA40801}" type="presOf" srcId="{F4C6FFE0-BF39-4FCD-A9B7-3D740B7F2FC8}" destId="{91A6DDBD-D3BC-4DE2-9A39-4C2FB3FB44FC}" srcOrd="0" destOrd="0" presId="urn:microsoft.com/office/officeart/2005/8/layout/arrow1"/>
    <dgm:cxn modelId="{E854CF42-6CC2-41CC-8FD0-B279F95DC02C}" type="presOf" srcId="{3FF33BA8-4E37-429C-BD41-DE354BB75E71}" destId="{347923D0-C322-4B7D-BA83-59C85F7BCF7D}" srcOrd="0" destOrd="0" presId="urn:microsoft.com/office/officeart/2005/8/layout/arrow1"/>
    <dgm:cxn modelId="{6E31436D-66B0-4684-99E0-3581424CFB4A}" srcId="{8A474F2A-535D-4FC6-BDD7-EBBA6C7850B6}" destId="{0882D872-3783-454A-82A5-4E8CD0C014DC}" srcOrd="4" destOrd="0" parTransId="{66E7ACEA-A9FB-484D-A0BD-ABF9BA8A7277}" sibTransId="{9AAA2A48-4B08-4081-9DFD-194B97F18D96}"/>
    <dgm:cxn modelId="{FD1DBF70-220C-40D8-9465-C084ED485015}" srcId="{8A474F2A-535D-4FC6-BDD7-EBBA6C7850B6}" destId="{E1B79899-7C8B-48C0-B199-486511C2F1D0}" srcOrd="8" destOrd="0" parTransId="{A0C17E6E-A21E-4187-B2A7-8964BBEA7CC9}" sibTransId="{8C5FEA2B-5B40-499D-8183-0D8AEFC8FAC5}"/>
    <dgm:cxn modelId="{9707A475-4AD6-4729-96A4-4D55E80E329A}" type="presOf" srcId="{AF710997-1C79-4249-94C2-08223EE5B5A3}" destId="{AEB0FD8D-E181-42F4-9A7D-C11C46DCF882}" srcOrd="0" destOrd="0" presId="urn:microsoft.com/office/officeart/2005/8/layout/arrow1"/>
    <dgm:cxn modelId="{FB91887D-6639-460D-AFEA-FB9EC736BFA6}" srcId="{8A474F2A-535D-4FC6-BDD7-EBBA6C7850B6}" destId="{3FF33BA8-4E37-429C-BD41-DE354BB75E71}" srcOrd="1" destOrd="0" parTransId="{26CA57F6-729C-4AF9-8326-C73BB38DFDA6}" sibTransId="{2FDBB732-2C58-43DD-9D2B-8ACCE91E0CEB}"/>
    <dgm:cxn modelId="{1884EC80-7167-4F21-9C06-C762F5582124}" type="presOf" srcId="{8A474F2A-535D-4FC6-BDD7-EBBA6C7850B6}" destId="{74AE5F43-9441-4165-B370-DB94BF9CDF0D}" srcOrd="0" destOrd="0" presId="urn:microsoft.com/office/officeart/2005/8/layout/arrow1"/>
    <dgm:cxn modelId="{8CCE2E81-374F-4D78-9040-A5BF6390B941}" type="presOf" srcId="{D410F17F-D865-4B67-BAB8-BEABF99B6397}" destId="{AF17A576-EDF0-419D-9630-F78C62D4671E}" srcOrd="0" destOrd="0" presId="urn:microsoft.com/office/officeart/2005/8/layout/arrow1"/>
    <dgm:cxn modelId="{61D9B186-AC00-411C-8DE4-61A6335B88B8}" srcId="{8A474F2A-535D-4FC6-BDD7-EBBA6C7850B6}" destId="{AF710997-1C79-4249-94C2-08223EE5B5A3}" srcOrd="5" destOrd="0" parTransId="{63642A9F-57B6-47ED-B008-1E0EE2508A6A}" sibTransId="{D0653A7A-23D5-459B-B390-933C1FD8735D}"/>
    <dgm:cxn modelId="{97CC08B9-4799-43EC-BA80-8BC6B2589501}" type="presOf" srcId="{D79E32CD-E447-49B8-AD32-65DEA237526B}" destId="{E449C1C4-5C7E-4540-8CA0-B1468220DDA7}" srcOrd="0" destOrd="0" presId="urn:microsoft.com/office/officeart/2005/8/layout/arrow1"/>
    <dgm:cxn modelId="{6FCD7BB9-EE45-4B12-BD1B-8CCC3A7EFD6F}" type="presOf" srcId="{A951B573-8CA7-490A-8082-BF4A235C8FBC}" destId="{072B975F-4355-4518-A0F9-8F2F93A3B06F}" srcOrd="0" destOrd="0" presId="urn:microsoft.com/office/officeart/2005/8/layout/arrow1"/>
    <dgm:cxn modelId="{7DB48FC3-3372-41E8-891C-F363EAD97CBE}" srcId="{8A474F2A-535D-4FC6-BDD7-EBBA6C7850B6}" destId="{CDF016BD-3E32-47E5-A53F-5E6EEB590515}" srcOrd="9" destOrd="0" parTransId="{CE4DB804-328A-4C82-89E2-E279942ACE04}" sibTransId="{0A6865FD-0344-46D8-A90D-A3630E5A23A9}"/>
    <dgm:cxn modelId="{661126DB-E7EB-4A82-A835-E4A58B18B229}" srcId="{8A474F2A-535D-4FC6-BDD7-EBBA6C7850B6}" destId="{F4C6FFE0-BF39-4FCD-A9B7-3D740B7F2FC8}" srcOrd="7" destOrd="0" parTransId="{4FA49509-5C7E-4011-9477-E3C33F6F1C0F}" sibTransId="{04E4B962-173F-47DF-9684-EDE05D982FE7}"/>
    <dgm:cxn modelId="{540F8DFA-94D2-4B41-B09D-9A5BBF599905}" type="presOf" srcId="{E1B79899-7C8B-48C0-B199-486511C2F1D0}" destId="{0449F68F-6D9F-45C8-B309-7FD953438576}" srcOrd="0" destOrd="0" presId="urn:microsoft.com/office/officeart/2005/8/layout/arrow1"/>
    <dgm:cxn modelId="{8F5866EB-CD2E-4600-88B5-1C2F86E7A67C}" type="presParOf" srcId="{74AE5F43-9441-4165-B370-DB94BF9CDF0D}" destId="{072B975F-4355-4518-A0F9-8F2F93A3B06F}" srcOrd="0" destOrd="0" presId="urn:microsoft.com/office/officeart/2005/8/layout/arrow1"/>
    <dgm:cxn modelId="{705A8000-E1C2-44B9-9C21-69726B7EE6AC}" type="presParOf" srcId="{74AE5F43-9441-4165-B370-DB94BF9CDF0D}" destId="{347923D0-C322-4B7D-BA83-59C85F7BCF7D}" srcOrd="1" destOrd="0" presId="urn:microsoft.com/office/officeart/2005/8/layout/arrow1"/>
    <dgm:cxn modelId="{833B18F2-F4BC-473D-8ED9-443C4C0F011B}" type="presParOf" srcId="{74AE5F43-9441-4165-B370-DB94BF9CDF0D}" destId="{51EEBDCC-0939-4F15-9558-7207F0DDC9C4}" srcOrd="2" destOrd="0" presId="urn:microsoft.com/office/officeart/2005/8/layout/arrow1"/>
    <dgm:cxn modelId="{7FE34748-3475-44C2-BD78-2FE75A6C77CF}" type="presParOf" srcId="{74AE5F43-9441-4165-B370-DB94BF9CDF0D}" destId="{AF17A576-EDF0-419D-9630-F78C62D4671E}" srcOrd="3" destOrd="0" presId="urn:microsoft.com/office/officeart/2005/8/layout/arrow1"/>
    <dgm:cxn modelId="{C1F1BFFF-C5B5-425C-8053-4C0828500D1C}" type="presParOf" srcId="{74AE5F43-9441-4165-B370-DB94BF9CDF0D}" destId="{81A28DA7-4A0A-4F63-88C3-D9C1A5FAF910}" srcOrd="4" destOrd="0" presId="urn:microsoft.com/office/officeart/2005/8/layout/arrow1"/>
    <dgm:cxn modelId="{25AC2555-B7E0-49BD-8CC5-EE38E6B3A424}" type="presParOf" srcId="{74AE5F43-9441-4165-B370-DB94BF9CDF0D}" destId="{AEB0FD8D-E181-42F4-9A7D-C11C46DCF882}" srcOrd="5" destOrd="0" presId="urn:microsoft.com/office/officeart/2005/8/layout/arrow1"/>
    <dgm:cxn modelId="{EE1B2DF6-5AF5-451B-82C5-D49D9E0166E0}" type="presParOf" srcId="{74AE5F43-9441-4165-B370-DB94BF9CDF0D}" destId="{E449C1C4-5C7E-4540-8CA0-B1468220DDA7}" srcOrd="6" destOrd="0" presId="urn:microsoft.com/office/officeart/2005/8/layout/arrow1"/>
    <dgm:cxn modelId="{5EFA41E3-372E-4BEA-BC8C-3749A6EFB428}" type="presParOf" srcId="{74AE5F43-9441-4165-B370-DB94BF9CDF0D}" destId="{91A6DDBD-D3BC-4DE2-9A39-4C2FB3FB44FC}" srcOrd="7" destOrd="0" presId="urn:microsoft.com/office/officeart/2005/8/layout/arrow1"/>
    <dgm:cxn modelId="{9A6B961E-01B0-4E14-94B3-9F1429FFABEC}" type="presParOf" srcId="{74AE5F43-9441-4165-B370-DB94BF9CDF0D}" destId="{0449F68F-6D9F-45C8-B309-7FD953438576}" srcOrd="8" destOrd="0" presId="urn:microsoft.com/office/officeart/2005/8/layout/arrow1"/>
    <dgm:cxn modelId="{3B6E59EE-86F6-44B2-BFE0-426C3DB9A6C4}" type="presParOf" srcId="{74AE5F43-9441-4165-B370-DB94BF9CDF0D}" destId="{D16CBA68-7D53-483C-80E7-A16AE19CBBD9}" srcOrd="9"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7A1FBA2-4D6B-43B4-B8EF-CCBEC348F895}" type="doc">
      <dgm:prSet loTypeId="urn:microsoft.com/office/officeart/2005/8/layout/default" loCatId="list" qsTypeId="urn:microsoft.com/office/officeart/2005/8/quickstyle/simple4" qsCatId="simple" csTypeId="urn:microsoft.com/office/officeart/2005/8/colors/accent0_3" csCatId="mainScheme"/>
      <dgm:spPr/>
      <dgm:t>
        <a:bodyPr/>
        <a:lstStyle/>
        <a:p>
          <a:endParaRPr lang="en-US"/>
        </a:p>
      </dgm:t>
    </dgm:pt>
    <dgm:pt modelId="{BD6D9DBD-8533-4F24-9EBD-059AB0D75B03}">
      <dgm:prSet/>
      <dgm:spPr/>
      <dgm:t>
        <a:bodyPr/>
        <a:lstStyle/>
        <a:p>
          <a:r>
            <a:rPr lang="en-US"/>
            <a:t>Super Admin.</a:t>
          </a:r>
        </a:p>
      </dgm:t>
    </dgm:pt>
    <dgm:pt modelId="{FDBA747F-2220-49CA-ABD5-117FF74342B1}" type="parTrans" cxnId="{931779F5-9AD5-45DE-A030-7F6FF215374E}">
      <dgm:prSet/>
      <dgm:spPr/>
      <dgm:t>
        <a:bodyPr/>
        <a:lstStyle/>
        <a:p>
          <a:endParaRPr lang="en-US"/>
        </a:p>
      </dgm:t>
    </dgm:pt>
    <dgm:pt modelId="{4E047692-B851-49CF-A403-A78A9C6C4157}" type="sibTrans" cxnId="{931779F5-9AD5-45DE-A030-7F6FF215374E}">
      <dgm:prSet/>
      <dgm:spPr/>
      <dgm:t>
        <a:bodyPr/>
        <a:lstStyle/>
        <a:p>
          <a:endParaRPr lang="en-US"/>
        </a:p>
      </dgm:t>
    </dgm:pt>
    <dgm:pt modelId="{954AB16A-525D-4EB8-A7ED-582A7BE57DBF}">
      <dgm:prSet/>
      <dgm:spPr/>
      <dgm:t>
        <a:bodyPr/>
        <a:lstStyle/>
        <a:p>
          <a:r>
            <a:rPr lang="en-US"/>
            <a:t>Application Admin.</a:t>
          </a:r>
        </a:p>
      </dgm:t>
    </dgm:pt>
    <dgm:pt modelId="{EF86D417-B764-45FB-9A42-0B8FEC36BFAC}" type="parTrans" cxnId="{2E395E9C-0DC3-452B-A9E3-FD05C1965163}">
      <dgm:prSet/>
      <dgm:spPr/>
      <dgm:t>
        <a:bodyPr/>
        <a:lstStyle/>
        <a:p>
          <a:endParaRPr lang="en-US"/>
        </a:p>
      </dgm:t>
    </dgm:pt>
    <dgm:pt modelId="{30230695-BFBA-4D03-B521-D61B4166D599}" type="sibTrans" cxnId="{2E395E9C-0DC3-452B-A9E3-FD05C1965163}">
      <dgm:prSet/>
      <dgm:spPr/>
      <dgm:t>
        <a:bodyPr/>
        <a:lstStyle/>
        <a:p>
          <a:endParaRPr lang="en-US"/>
        </a:p>
      </dgm:t>
    </dgm:pt>
    <dgm:pt modelId="{46AE4EE3-C2F5-41F1-9092-FAC486E1BF63}">
      <dgm:prSet/>
      <dgm:spPr/>
      <dgm:t>
        <a:bodyPr/>
        <a:lstStyle/>
        <a:p>
          <a:r>
            <a:rPr lang="en-US"/>
            <a:t>Terminal Admin.</a:t>
          </a:r>
        </a:p>
      </dgm:t>
    </dgm:pt>
    <dgm:pt modelId="{70EA4367-B88A-4D00-A11D-7102FC21DC55}" type="parTrans" cxnId="{A514697D-40C5-40EF-8072-0A3C0EC20807}">
      <dgm:prSet/>
      <dgm:spPr/>
      <dgm:t>
        <a:bodyPr/>
        <a:lstStyle/>
        <a:p>
          <a:endParaRPr lang="en-US"/>
        </a:p>
      </dgm:t>
    </dgm:pt>
    <dgm:pt modelId="{B4A9CF76-F5BF-42A1-8BF5-8F9872477C6D}" type="sibTrans" cxnId="{A514697D-40C5-40EF-8072-0A3C0EC20807}">
      <dgm:prSet/>
      <dgm:spPr/>
      <dgm:t>
        <a:bodyPr/>
        <a:lstStyle/>
        <a:p>
          <a:endParaRPr lang="en-US"/>
        </a:p>
      </dgm:t>
    </dgm:pt>
    <dgm:pt modelId="{8BB66F58-E94F-4B4F-A689-C4853DFB505E}">
      <dgm:prSet/>
      <dgm:spPr/>
      <dgm:t>
        <a:bodyPr/>
        <a:lstStyle/>
        <a:p>
          <a:r>
            <a:rPr lang="en-US"/>
            <a:t>Resolution Manager.</a:t>
          </a:r>
        </a:p>
      </dgm:t>
    </dgm:pt>
    <dgm:pt modelId="{E95A5D4C-1BF9-4892-9E12-1F84DBD7AA0F}" type="parTrans" cxnId="{0D1D130A-47D6-40A3-8DCD-0F4D365D058A}">
      <dgm:prSet/>
      <dgm:spPr/>
      <dgm:t>
        <a:bodyPr/>
        <a:lstStyle/>
        <a:p>
          <a:endParaRPr lang="en-US"/>
        </a:p>
      </dgm:t>
    </dgm:pt>
    <dgm:pt modelId="{33DA8745-7DD8-466F-87DC-253881188842}" type="sibTrans" cxnId="{0D1D130A-47D6-40A3-8DCD-0F4D365D058A}">
      <dgm:prSet/>
      <dgm:spPr/>
      <dgm:t>
        <a:bodyPr/>
        <a:lstStyle/>
        <a:p>
          <a:endParaRPr lang="en-US"/>
        </a:p>
      </dgm:t>
    </dgm:pt>
    <dgm:pt modelId="{1912DEF5-C1E9-45DD-B012-55C129DF04F4}">
      <dgm:prSet/>
      <dgm:spPr/>
      <dgm:t>
        <a:bodyPr/>
        <a:lstStyle/>
        <a:p>
          <a:r>
            <a:rPr lang="en-US"/>
            <a:t>Passenger.</a:t>
          </a:r>
        </a:p>
      </dgm:t>
    </dgm:pt>
    <dgm:pt modelId="{6AE2DC0B-07AF-4EDE-8085-12C36C353226}" type="parTrans" cxnId="{6FCD02E1-1EE4-41B9-AF16-A77B80018EA6}">
      <dgm:prSet/>
      <dgm:spPr/>
      <dgm:t>
        <a:bodyPr/>
        <a:lstStyle/>
        <a:p>
          <a:endParaRPr lang="en-US"/>
        </a:p>
      </dgm:t>
    </dgm:pt>
    <dgm:pt modelId="{E5C36127-CDD3-4E36-959F-DD187363F7D2}" type="sibTrans" cxnId="{6FCD02E1-1EE4-41B9-AF16-A77B80018EA6}">
      <dgm:prSet/>
      <dgm:spPr/>
      <dgm:t>
        <a:bodyPr/>
        <a:lstStyle/>
        <a:p>
          <a:endParaRPr lang="en-US"/>
        </a:p>
      </dgm:t>
    </dgm:pt>
    <dgm:pt modelId="{CFEBC652-7925-4AE6-8E15-55E1F947EC03}">
      <dgm:prSet/>
      <dgm:spPr/>
      <dgm:t>
        <a:bodyPr/>
        <a:lstStyle/>
        <a:p>
          <a:r>
            <a:rPr lang="en-US"/>
            <a:t>Airlines Admin.</a:t>
          </a:r>
        </a:p>
      </dgm:t>
    </dgm:pt>
    <dgm:pt modelId="{ED9774B5-B1B5-4813-AB24-815D61415126}" type="parTrans" cxnId="{03968027-0FE0-4173-A24D-59CB826FD8DD}">
      <dgm:prSet/>
      <dgm:spPr/>
      <dgm:t>
        <a:bodyPr/>
        <a:lstStyle/>
        <a:p>
          <a:endParaRPr lang="en-US"/>
        </a:p>
      </dgm:t>
    </dgm:pt>
    <dgm:pt modelId="{2E7FCAB6-4BED-408B-9D16-DF822528BD6B}" type="sibTrans" cxnId="{03968027-0FE0-4173-A24D-59CB826FD8DD}">
      <dgm:prSet/>
      <dgm:spPr/>
      <dgm:t>
        <a:bodyPr/>
        <a:lstStyle/>
        <a:p>
          <a:endParaRPr lang="en-US"/>
        </a:p>
      </dgm:t>
    </dgm:pt>
    <dgm:pt modelId="{12428BAD-0AA4-4354-B9FC-00D1F09FBAAE}">
      <dgm:prSet/>
      <dgm:spPr/>
      <dgm:t>
        <a:bodyPr/>
        <a:lstStyle/>
        <a:p>
          <a:r>
            <a:rPr lang="en-US"/>
            <a:t>Analyst.</a:t>
          </a:r>
        </a:p>
      </dgm:t>
    </dgm:pt>
    <dgm:pt modelId="{DD436A91-C6E2-4050-9253-B4F41575746D}" type="parTrans" cxnId="{D5852A03-D909-4D97-9542-E5D77C35D326}">
      <dgm:prSet/>
      <dgm:spPr/>
      <dgm:t>
        <a:bodyPr/>
        <a:lstStyle/>
        <a:p>
          <a:endParaRPr lang="en-US"/>
        </a:p>
      </dgm:t>
    </dgm:pt>
    <dgm:pt modelId="{B454F624-273D-4EC7-B041-D2768FE1D7EC}" type="sibTrans" cxnId="{D5852A03-D909-4D97-9542-E5D77C35D326}">
      <dgm:prSet/>
      <dgm:spPr/>
      <dgm:t>
        <a:bodyPr/>
        <a:lstStyle/>
        <a:p>
          <a:endParaRPr lang="en-US"/>
        </a:p>
      </dgm:t>
    </dgm:pt>
    <dgm:pt modelId="{FB7FC874-61A2-4843-926A-F156ED086AF3}" type="pres">
      <dgm:prSet presAssocID="{27A1FBA2-4D6B-43B4-B8EF-CCBEC348F895}" presName="diagram" presStyleCnt="0">
        <dgm:presLayoutVars>
          <dgm:dir/>
          <dgm:resizeHandles val="exact"/>
        </dgm:presLayoutVars>
      </dgm:prSet>
      <dgm:spPr/>
    </dgm:pt>
    <dgm:pt modelId="{656418AF-7B42-4581-9F3A-20EE3A99F173}" type="pres">
      <dgm:prSet presAssocID="{BD6D9DBD-8533-4F24-9EBD-059AB0D75B03}" presName="node" presStyleLbl="node1" presStyleIdx="0" presStyleCnt="7">
        <dgm:presLayoutVars>
          <dgm:bulletEnabled val="1"/>
        </dgm:presLayoutVars>
      </dgm:prSet>
      <dgm:spPr/>
    </dgm:pt>
    <dgm:pt modelId="{A5024A4B-586C-413F-9A0E-36F08706A6A6}" type="pres">
      <dgm:prSet presAssocID="{4E047692-B851-49CF-A403-A78A9C6C4157}" presName="sibTrans" presStyleCnt="0"/>
      <dgm:spPr/>
    </dgm:pt>
    <dgm:pt modelId="{88D9C4D3-83A5-4AB4-A89C-A4465E11BE5B}" type="pres">
      <dgm:prSet presAssocID="{954AB16A-525D-4EB8-A7ED-582A7BE57DBF}" presName="node" presStyleLbl="node1" presStyleIdx="1" presStyleCnt="7">
        <dgm:presLayoutVars>
          <dgm:bulletEnabled val="1"/>
        </dgm:presLayoutVars>
      </dgm:prSet>
      <dgm:spPr/>
    </dgm:pt>
    <dgm:pt modelId="{5E09F199-356A-4913-8372-5B2B15DF9AE3}" type="pres">
      <dgm:prSet presAssocID="{30230695-BFBA-4D03-B521-D61B4166D599}" presName="sibTrans" presStyleCnt="0"/>
      <dgm:spPr/>
    </dgm:pt>
    <dgm:pt modelId="{5D80B18F-CFEC-42C6-816E-3589644E27F3}" type="pres">
      <dgm:prSet presAssocID="{46AE4EE3-C2F5-41F1-9092-FAC486E1BF63}" presName="node" presStyleLbl="node1" presStyleIdx="2" presStyleCnt="7">
        <dgm:presLayoutVars>
          <dgm:bulletEnabled val="1"/>
        </dgm:presLayoutVars>
      </dgm:prSet>
      <dgm:spPr/>
    </dgm:pt>
    <dgm:pt modelId="{52507972-3976-4EBA-9318-0284DE059563}" type="pres">
      <dgm:prSet presAssocID="{B4A9CF76-F5BF-42A1-8BF5-8F9872477C6D}" presName="sibTrans" presStyleCnt="0"/>
      <dgm:spPr/>
    </dgm:pt>
    <dgm:pt modelId="{ABFD372A-6F13-48C9-9424-5C672ADE2E53}" type="pres">
      <dgm:prSet presAssocID="{8BB66F58-E94F-4B4F-A689-C4853DFB505E}" presName="node" presStyleLbl="node1" presStyleIdx="3" presStyleCnt="7">
        <dgm:presLayoutVars>
          <dgm:bulletEnabled val="1"/>
        </dgm:presLayoutVars>
      </dgm:prSet>
      <dgm:spPr/>
    </dgm:pt>
    <dgm:pt modelId="{E4EFA9FF-77E0-4BAF-9A07-D6B89AC56DDA}" type="pres">
      <dgm:prSet presAssocID="{33DA8745-7DD8-466F-87DC-253881188842}" presName="sibTrans" presStyleCnt="0"/>
      <dgm:spPr/>
    </dgm:pt>
    <dgm:pt modelId="{78637045-BDCC-463D-A34F-155BC470DE36}" type="pres">
      <dgm:prSet presAssocID="{1912DEF5-C1E9-45DD-B012-55C129DF04F4}" presName="node" presStyleLbl="node1" presStyleIdx="4" presStyleCnt="7">
        <dgm:presLayoutVars>
          <dgm:bulletEnabled val="1"/>
        </dgm:presLayoutVars>
      </dgm:prSet>
      <dgm:spPr/>
    </dgm:pt>
    <dgm:pt modelId="{298E6CCE-1A18-4C4B-8A4F-13273C15E4FF}" type="pres">
      <dgm:prSet presAssocID="{E5C36127-CDD3-4E36-959F-DD187363F7D2}" presName="sibTrans" presStyleCnt="0"/>
      <dgm:spPr/>
    </dgm:pt>
    <dgm:pt modelId="{79D11209-875E-4B22-8395-002DE68C2F33}" type="pres">
      <dgm:prSet presAssocID="{CFEBC652-7925-4AE6-8E15-55E1F947EC03}" presName="node" presStyleLbl="node1" presStyleIdx="5" presStyleCnt="7">
        <dgm:presLayoutVars>
          <dgm:bulletEnabled val="1"/>
        </dgm:presLayoutVars>
      </dgm:prSet>
      <dgm:spPr/>
    </dgm:pt>
    <dgm:pt modelId="{543D2487-29FE-4BA6-9A28-85CC2D6430BA}" type="pres">
      <dgm:prSet presAssocID="{2E7FCAB6-4BED-408B-9D16-DF822528BD6B}" presName="sibTrans" presStyleCnt="0"/>
      <dgm:spPr/>
    </dgm:pt>
    <dgm:pt modelId="{83EA48AC-B548-4748-A458-C7354D7AA3FF}" type="pres">
      <dgm:prSet presAssocID="{12428BAD-0AA4-4354-B9FC-00D1F09FBAAE}" presName="node" presStyleLbl="node1" presStyleIdx="6" presStyleCnt="7">
        <dgm:presLayoutVars>
          <dgm:bulletEnabled val="1"/>
        </dgm:presLayoutVars>
      </dgm:prSet>
      <dgm:spPr/>
    </dgm:pt>
  </dgm:ptLst>
  <dgm:cxnLst>
    <dgm:cxn modelId="{D5852A03-D909-4D97-9542-E5D77C35D326}" srcId="{27A1FBA2-4D6B-43B4-B8EF-CCBEC348F895}" destId="{12428BAD-0AA4-4354-B9FC-00D1F09FBAAE}" srcOrd="6" destOrd="0" parTransId="{DD436A91-C6E2-4050-9253-B4F41575746D}" sibTransId="{B454F624-273D-4EC7-B041-D2768FE1D7EC}"/>
    <dgm:cxn modelId="{0D1D130A-47D6-40A3-8DCD-0F4D365D058A}" srcId="{27A1FBA2-4D6B-43B4-B8EF-CCBEC348F895}" destId="{8BB66F58-E94F-4B4F-A689-C4853DFB505E}" srcOrd="3" destOrd="0" parTransId="{E95A5D4C-1BF9-4892-9E12-1F84DBD7AA0F}" sibTransId="{33DA8745-7DD8-466F-87DC-253881188842}"/>
    <dgm:cxn modelId="{6794B10B-6CB9-4D0E-AC86-B1D3078B0F71}" type="presOf" srcId="{CFEBC652-7925-4AE6-8E15-55E1F947EC03}" destId="{79D11209-875E-4B22-8395-002DE68C2F33}" srcOrd="0" destOrd="0" presId="urn:microsoft.com/office/officeart/2005/8/layout/default"/>
    <dgm:cxn modelId="{03968027-0FE0-4173-A24D-59CB826FD8DD}" srcId="{27A1FBA2-4D6B-43B4-B8EF-CCBEC348F895}" destId="{CFEBC652-7925-4AE6-8E15-55E1F947EC03}" srcOrd="5" destOrd="0" parTransId="{ED9774B5-B1B5-4813-AB24-815D61415126}" sibTransId="{2E7FCAB6-4BED-408B-9D16-DF822528BD6B}"/>
    <dgm:cxn modelId="{4D7AF446-FBA9-4B7E-9BD1-007EBE05135A}" type="presOf" srcId="{27A1FBA2-4D6B-43B4-B8EF-CCBEC348F895}" destId="{FB7FC874-61A2-4843-926A-F156ED086AF3}" srcOrd="0" destOrd="0" presId="urn:microsoft.com/office/officeart/2005/8/layout/default"/>
    <dgm:cxn modelId="{A514697D-40C5-40EF-8072-0A3C0EC20807}" srcId="{27A1FBA2-4D6B-43B4-B8EF-CCBEC348F895}" destId="{46AE4EE3-C2F5-41F1-9092-FAC486E1BF63}" srcOrd="2" destOrd="0" parTransId="{70EA4367-B88A-4D00-A11D-7102FC21DC55}" sibTransId="{B4A9CF76-F5BF-42A1-8BF5-8F9872477C6D}"/>
    <dgm:cxn modelId="{5D24B79B-37FF-4E3B-B092-21F3095EA4CB}" type="presOf" srcId="{46AE4EE3-C2F5-41F1-9092-FAC486E1BF63}" destId="{5D80B18F-CFEC-42C6-816E-3589644E27F3}" srcOrd="0" destOrd="0" presId="urn:microsoft.com/office/officeart/2005/8/layout/default"/>
    <dgm:cxn modelId="{2E395E9C-0DC3-452B-A9E3-FD05C1965163}" srcId="{27A1FBA2-4D6B-43B4-B8EF-CCBEC348F895}" destId="{954AB16A-525D-4EB8-A7ED-582A7BE57DBF}" srcOrd="1" destOrd="0" parTransId="{EF86D417-B764-45FB-9A42-0B8FEC36BFAC}" sibTransId="{30230695-BFBA-4D03-B521-D61B4166D599}"/>
    <dgm:cxn modelId="{C00BC7A9-AFCC-41F6-AB0A-6AEBC5A87F8F}" type="presOf" srcId="{1912DEF5-C1E9-45DD-B012-55C129DF04F4}" destId="{78637045-BDCC-463D-A34F-155BC470DE36}" srcOrd="0" destOrd="0" presId="urn:microsoft.com/office/officeart/2005/8/layout/default"/>
    <dgm:cxn modelId="{144EB3B1-E0A3-4F63-A3DC-5D33C9AF8C2E}" type="presOf" srcId="{12428BAD-0AA4-4354-B9FC-00D1F09FBAAE}" destId="{83EA48AC-B548-4748-A458-C7354D7AA3FF}" srcOrd="0" destOrd="0" presId="urn:microsoft.com/office/officeart/2005/8/layout/default"/>
    <dgm:cxn modelId="{514766B6-1EC2-42D1-BFA1-BA3244F5DF88}" type="presOf" srcId="{954AB16A-525D-4EB8-A7ED-582A7BE57DBF}" destId="{88D9C4D3-83A5-4AB4-A89C-A4465E11BE5B}" srcOrd="0" destOrd="0" presId="urn:microsoft.com/office/officeart/2005/8/layout/default"/>
    <dgm:cxn modelId="{6022D0D9-04E7-49A8-9C2E-3C292200E866}" type="presOf" srcId="{BD6D9DBD-8533-4F24-9EBD-059AB0D75B03}" destId="{656418AF-7B42-4581-9F3A-20EE3A99F173}" srcOrd="0" destOrd="0" presId="urn:microsoft.com/office/officeart/2005/8/layout/default"/>
    <dgm:cxn modelId="{6FCD02E1-1EE4-41B9-AF16-A77B80018EA6}" srcId="{27A1FBA2-4D6B-43B4-B8EF-CCBEC348F895}" destId="{1912DEF5-C1E9-45DD-B012-55C129DF04F4}" srcOrd="4" destOrd="0" parTransId="{6AE2DC0B-07AF-4EDE-8085-12C36C353226}" sibTransId="{E5C36127-CDD3-4E36-959F-DD187363F7D2}"/>
    <dgm:cxn modelId="{A931FCE4-BB38-4D89-A91F-23DDEEC75130}" type="presOf" srcId="{8BB66F58-E94F-4B4F-A689-C4853DFB505E}" destId="{ABFD372A-6F13-48C9-9424-5C672ADE2E53}" srcOrd="0" destOrd="0" presId="urn:microsoft.com/office/officeart/2005/8/layout/default"/>
    <dgm:cxn modelId="{931779F5-9AD5-45DE-A030-7F6FF215374E}" srcId="{27A1FBA2-4D6B-43B4-B8EF-CCBEC348F895}" destId="{BD6D9DBD-8533-4F24-9EBD-059AB0D75B03}" srcOrd="0" destOrd="0" parTransId="{FDBA747F-2220-49CA-ABD5-117FF74342B1}" sibTransId="{4E047692-B851-49CF-A403-A78A9C6C4157}"/>
    <dgm:cxn modelId="{912A09C3-252D-48E9-B7E0-318D09749AAD}" type="presParOf" srcId="{FB7FC874-61A2-4843-926A-F156ED086AF3}" destId="{656418AF-7B42-4581-9F3A-20EE3A99F173}" srcOrd="0" destOrd="0" presId="urn:microsoft.com/office/officeart/2005/8/layout/default"/>
    <dgm:cxn modelId="{54F8C566-832C-41DD-A780-445B746F092D}" type="presParOf" srcId="{FB7FC874-61A2-4843-926A-F156ED086AF3}" destId="{A5024A4B-586C-413F-9A0E-36F08706A6A6}" srcOrd="1" destOrd="0" presId="urn:microsoft.com/office/officeart/2005/8/layout/default"/>
    <dgm:cxn modelId="{9E61BC82-6C2A-4864-8696-29410EE1D972}" type="presParOf" srcId="{FB7FC874-61A2-4843-926A-F156ED086AF3}" destId="{88D9C4D3-83A5-4AB4-A89C-A4465E11BE5B}" srcOrd="2" destOrd="0" presId="urn:microsoft.com/office/officeart/2005/8/layout/default"/>
    <dgm:cxn modelId="{B6A1EA1B-B458-4526-B828-5ABC7B9E0582}" type="presParOf" srcId="{FB7FC874-61A2-4843-926A-F156ED086AF3}" destId="{5E09F199-356A-4913-8372-5B2B15DF9AE3}" srcOrd="3" destOrd="0" presId="urn:microsoft.com/office/officeart/2005/8/layout/default"/>
    <dgm:cxn modelId="{1375DBA2-8C32-432C-B909-B3391FB2AE7D}" type="presParOf" srcId="{FB7FC874-61A2-4843-926A-F156ED086AF3}" destId="{5D80B18F-CFEC-42C6-816E-3589644E27F3}" srcOrd="4" destOrd="0" presId="urn:microsoft.com/office/officeart/2005/8/layout/default"/>
    <dgm:cxn modelId="{FF0FBD09-AF6F-454C-AA82-C6851E0F39D7}" type="presParOf" srcId="{FB7FC874-61A2-4843-926A-F156ED086AF3}" destId="{52507972-3976-4EBA-9318-0284DE059563}" srcOrd="5" destOrd="0" presId="urn:microsoft.com/office/officeart/2005/8/layout/default"/>
    <dgm:cxn modelId="{AC3FB600-1C99-457B-AB23-8A0378E04F57}" type="presParOf" srcId="{FB7FC874-61A2-4843-926A-F156ED086AF3}" destId="{ABFD372A-6F13-48C9-9424-5C672ADE2E53}" srcOrd="6" destOrd="0" presId="urn:microsoft.com/office/officeart/2005/8/layout/default"/>
    <dgm:cxn modelId="{FCEBD9E1-8AD9-4962-97BC-C9C4540CDA81}" type="presParOf" srcId="{FB7FC874-61A2-4843-926A-F156ED086AF3}" destId="{E4EFA9FF-77E0-4BAF-9A07-D6B89AC56DDA}" srcOrd="7" destOrd="0" presId="urn:microsoft.com/office/officeart/2005/8/layout/default"/>
    <dgm:cxn modelId="{A9D69ED6-3410-477A-92C7-173296D19649}" type="presParOf" srcId="{FB7FC874-61A2-4843-926A-F156ED086AF3}" destId="{78637045-BDCC-463D-A34F-155BC470DE36}" srcOrd="8" destOrd="0" presId="urn:microsoft.com/office/officeart/2005/8/layout/default"/>
    <dgm:cxn modelId="{923A2FD4-5B16-4D6A-BFD3-194718677761}" type="presParOf" srcId="{FB7FC874-61A2-4843-926A-F156ED086AF3}" destId="{298E6CCE-1A18-4C4B-8A4F-13273C15E4FF}" srcOrd="9" destOrd="0" presId="urn:microsoft.com/office/officeart/2005/8/layout/default"/>
    <dgm:cxn modelId="{702A88CA-4792-43DB-8622-C49C02979986}" type="presParOf" srcId="{FB7FC874-61A2-4843-926A-F156ED086AF3}" destId="{79D11209-875E-4B22-8395-002DE68C2F33}" srcOrd="10" destOrd="0" presId="urn:microsoft.com/office/officeart/2005/8/layout/default"/>
    <dgm:cxn modelId="{4386BAFE-2672-4599-8145-6CD37C0EBB92}" type="presParOf" srcId="{FB7FC874-61A2-4843-926A-F156ED086AF3}" destId="{543D2487-29FE-4BA6-9A28-85CC2D6430BA}" srcOrd="11" destOrd="0" presId="urn:microsoft.com/office/officeart/2005/8/layout/default"/>
    <dgm:cxn modelId="{0C47DDC9-BAC1-4C53-9A1D-7E0AEC80927E}" type="presParOf" srcId="{FB7FC874-61A2-4843-926A-F156ED086AF3}" destId="{83EA48AC-B548-4748-A458-C7354D7AA3FF}"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D0ACBE-8BDD-42CF-8507-7F04C8ECD5D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2201AB0-7CBA-40C6-A5CA-D9EF24A241D4}">
      <dgm:prSet/>
      <dgm:spPr/>
      <dgm:t>
        <a:bodyPr/>
        <a:lstStyle/>
        <a:p>
          <a:pPr>
            <a:lnSpc>
              <a:spcPct val="100000"/>
            </a:lnSpc>
          </a:pPr>
          <a:r>
            <a:rPr lang="en-US" b="0" i="0"/>
            <a:t>All the users in this application has access only to the API. </a:t>
          </a:r>
          <a:endParaRPr lang="en-US"/>
        </a:p>
      </dgm:t>
    </dgm:pt>
    <dgm:pt modelId="{695B0510-AC4C-43D3-B492-EBEAB4AD6D8E}" type="parTrans" cxnId="{F464A6BC-574A-44B8-A2F4-E1503CB41270}">
      <dgm:prSet/>
      <dgm:spPr/>
      <dgm:t>
        <a:bodyPr/>
        <a:lstStyle/>
        <a:p>
          <a:endParaRPr lang="en-US"/>
        </a:p>
      </dgm:t>
    </dgm:pt>
    <dgm:pt modelId="{222DB325-477D-4CC1-A595-8088B8EFF58E}" type="sibTrans" cxnId="{F464A6BC-574A-44B8-A2F4-E1503CB41270}">
      <dgm:prSet/>
      <dgm:spPr/>
      <dgm:t>
        <a:bodyPr/>
        <a:lstStyle/>
        <a:p>
          <a:endParaRPr lang="en-US"/>
        </a:p>
      </dgm:t>
    </dgm:pt>
    <dgm:pt modelId="{D6F5DC00-40D1-4FD6-84F5-7A76A22B561B}">
      <dgm:prSet/>
      <dgm:spPr/>
      <dgm:t>
        <a:bodyPr/>
        <a:lstStyle/>
        <a:p>
          <a:pPr>
            <a:lnSpc>
              <a:spcPct val="100000"/>
            </a:lnSpc>
          </a:pPr>
          <a:r>
            <a:rPr lang="en-US" b="0" i="0"/>
            <a:t>No User is allowed to Select, Update, Delete on tables directly.</a:t>
          </a:r>
          <a:endParaRPr lang="en-US"/>
        </a:p>
      </dgm:t>
    </dgm:pt>
    <dgm:pt modelId="{F3A7499F-16F5-49F9-81A0-24410687E285}" type="parTrans" cxnId="{6E9B9363-959A-4A30-8A2D-EE7C2C819625}">
      <dgm:prSet/>
      <dgm:spPr/>
      <dgm:t>
        <a:bodyPr/>
        <a:lstStyle/>
        <a:p>
          <a:endParaRPr lang="en-US"/>
        </a:p>
      </dgm:t>
    </dgm:pt>
    <dgm:pt modelId="{EA50EBFA-DD79-4E99-AFA9-E5F64AF4AE71}" type="sibTrans" cxnId="{6E9B9363-959A-4A30-8A2D-EE7C2C819625}">
      <dgm:prSet/>
      <dgm:spPr/>
      <dgm:t>
        <a:bodyPr/>
        <a:lstStyle/>
        <a:p>
          <a:endParaRPr lang="en-US"/>
        </a:p>
      </dgm:t>
    </dgm:pt>
    <dgm:pt modelId="{68EB6715-028B-4059-9313-BB09CC358AD5}" type="pres">
      <dgm:prSet presAssocID="{80D0ACBE-8BDD-42CF-8507-7F04C8ECD5D2}" presName="root" presStyleCnt="0">
        <dgm:presLayoutVars>
          <dgm:dir/>
          <dgm:resizeHandles val="exact"/>
        </dgm:presLayoutVars>
      </dgm:prSet>
      <dgm:spPr/>
    </dgm:pt>
    <dgm:pt modelId="{6B4CAD6C-7105-48C9-96C2-241B973EF36C}" type="pres">
      <dgm:prSet presAssocID="{B2201AB0-7CBA-40C6-A5CA-D9EF24A241D4}" presName="compNode" presStyleCnt="0"/>
      <dgm:spPr/>
    </dgm:pt>
    <dgm:pt modelId="{84F8E0D1-B127-4273-83AE-E2C8336696BC}" type="pres">
      <dgm:prSet presAssocID="{B2201AB0-7CBA-40C6-A5CA-D9EF24A241D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A5822155-02D0-4276-8A01-A03414E8C985}" type="pres">
      <dgm:prSet presAssocID="{B2201AB0-7CBA-40C6-A5CA-D9EF24A241D4}" presName="spaceRect" presStyleCnt="0"/>
      <dgm:spPr/>
    </dgm:pt>
    <dgm:pt modelId="{56897637-7149-4E5F-BACA-EBA6A9ED8496}" type="pres">
      <dgm:prSet presAssocID="{B2201AB0-7CBA-40C6-A5CA-D9EF24A241D4}" presName="textRect" presStyleLbl="revTx" presStyleIdx="0" presStyleCnt="2">
        <dgm:presLayoutVars>
          <dgm:chMax val="1"/>
          <dgm:chPref val="1"/>
        </dgm:presLayoutVars>
      </dgm:prSet>
      <dgm:spPr/>
    </dgm:pt>
    <dgm:pt modelId="{6AA92DAC-4775-4948-BAC7-105BC151B01B}" type="pres">
      <dgm:prSet presAssocID="{222DB325-477D-4CC1-A595-8088B8EFF58E}" presName="sibTrans" presStyleCnt="0"/>
      <dgm:spPr/>
    </dgm:pt>
    <dgm:pt modelId="{FD9C3F22-2686-42DC-9AD4-7483E8CAE998}" type="pres">
      <dgm:prSet presAssocID="{D6F5DC00-40D1-4FD6-84F5-7A76A22B561B}" presName="compNode" presStyleCnt="0"/>
      <dgm:spPr/>
    </dgm:pt>
    <dgm:pt modelId="{1F28AE09-8BFC-41FB-B65C-7624F9374CCA}" type="pres">
      <dgm:prSet presAssocID="{D6F5DC00-40D1-4FD6-84F5-7A76A22B561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D5D28D57-4F94-4AAB-A24E-F929C522E2F8}" type="pres">
      <dgm:prSet presAssocID="{D6F5DC00-40D1-4FD6-84F5-7A76A22B561B}" presName="spaceRect" presStyleCnt="0"/>
      <dgm:spPr/>
    </dgm:pt>
    <dgm:pt modelId="{ACF194A9-A0FF-4571-A58A-BB682C271194}" type="pres">
      <dgm:prSet presAssocID="{D6F5DC00-40D1-4FD6-84F5-7A76A22B561B}" presName="textRect" presStyleLbl="revTx" presStyleIdx="1" presStyleCnt="2">
        <dgm:presLayoutVars>
          <dgm:chMax val="1"/>
          <dgm:chPref val="1"/>
        </dgm:presLayoutVars>
      </dgm:prSet>
      <dgm:spPr/>
    </dgm:pt>
  </dgm:ptLst>
  <dgm:cxnLst>
    <dgm:cxn modelId="{6E9B9363-959A-4A30-8A2D-EE7C2C819625}" srcId="{80D0ACBE-8BDD-42CF-8507-7F04C8ECD5D2}" destId="{D6F5DC00-40D1-4FD6-84F5-7A76A22B561B}" srcOrd="1" destOrd="0" parTransId="{F3A7499F-16F5-49F9-81A0-24410687E285}" sibTransId="{EA50EBFA-DD79-4E99-AFA9-E5F64AF4AE71}"/>
    <dgm:cxn modelId="{1E347B8D-9106-4D26-8CE3-60D6E9D3C73B}" type="presOf" srcId="{D6F5DC00-40D1-4FD6-84F5-7A76A22B561B}" destId="{ACF194A9-A0FF-4571-A58A-BB682C271194}" srcOrd="0" destOrd="0" presId="urn:microsoft.com/office/officeart/2018/2/layout/IconLabelList"/>
    <dgm:cxn modelId="{ECF953A4-4853-474B-9070-3CDFDB12251D}" type="presOf" srcId="{80D0ACBE-8BDD-42CF-8507-7F04C8ECD5D2}" destId="{68EB6715-028B-4059-9313-BB09CC358AD5}" srcOrd="0" destOrd="0" presId="urn:microsoft.com/office/officeart/2018/2/layout/IconLabelList"/>
    <dgm:cxn modelId="{F464A6BC-574A-44B8-A2F4-E1503CB41270}" srcId="{80D0ACBE-8BDD-42CF-8507-7F04C8ECD5D2}" destId="{B2201AB0-7CBA-40C6-A5CA-D9EF24A241D4}" srcOrd="0" destOrd="0" parTransId="{695B0510-AC4C-43D3-B492-EBEAB4AD6D8E}" sibTransId="{222DB325-477D-4CC1-A595-8088B8EFF58E}"/>
    <dgm:cxn modelId="{D2C520F7-AA60-4D5D-BD4A-C5C5DF3A8A8D}" type="presOf" srcId="{B2201AB0-7CBA-40C6-A5CA-D9EF24A241D4}" destId="{56897637-7149-4E5F-BACA-EBA6A9ED8496}" srcOrd="0" destOrd="0" presId="urn:microsoft.com/office/officeart/2018/2/layout/IconLabelList"/>
    <dgm:cxn modelId="{E758B7B8-873E-4F41-A427-BA718261D804}" type="presParOf" srcId="{68EB6715-028B-4059-9313-BB09CC358AD5}" destId="{6B4CAD6C-7105-48C9-96C2-241B973EF36C}" srcOrd="0" destOrd="0" presId="urn:microsoft.com/office/officeart/2018/2/layout/IconLabelList"/>
    <dgm:cxn modelId="{8B7E19F7-FFC3-405A-95D9-1C03BA908479}" type="presParOf" srcId="{6B4CAD6C-7105-48C9-96C2-241B973EF36C}" destId="{84F8E0D1-B127-4273-83AE-E2C8336696BC}" srcOrd="0" destOrd="0" presId="urn:microsoft.com/office/officeart/2018/2/layout/IconLabelList"/>
    <dgm:cxn modelId="{2BC21E72-0FC4-4DFD-A1D8-49991E0647FA}" type="presParOf" srcId="{6B4CAD6C-7105-48C9-96C2-241B973EF36C}" destId="{A5822155-02D0-4276-8A01-A03414E8C985}" srcOrd="1" destOrd="0" presId="urn:microsoft.com/office/officeart/2018/2/layout/IconLabelList"/>
    <dgm:cxn modelId="{5B4359D9-3C2E-43F8-B257-0C886DD7B492}" type="presParOf" srcId="{6B4CAD6C-7105-48C9-96C2-241B973EF36C}" destId="{56897637-7149-4E5F-BACA-EBA6A9ED8496}" srcOrd="2" destOrd="0" presId="urn:microsoft.com/office/officeart/2018/2/layout/IconLabelList"/>
    <dgm:cxn modelId="{6B2FC525-221A-4604-BCE3-12FF974D00C7}" type="presParOf" srcId="{68EB6715-028B-4059-9313-BB09CC358AD5}" destId="{6AA92DAC-4775-4948-BAC7-105BC151B01B}" srcOrd="1" destOrd="0" presId="urn:microsoft.com/office/officeart/2018/2/layout/IconLabelList"/>
    <dgm:cxn modelId="{33B99859-7389-4992-B07E-23329AD49782}" type="presParOf" srcId="{68EB6715-028B-4059-9313-BB09CC358AD5}" destId="{FD9C3F22-2686-42DC-9AD4-7483E8CAE998}" srcOrd="2" destOrd="0" presId="urn:microsoft.com/office/officeart/2018/2/layout/IconLabelList"/>
    <dgm:cxn modelId="{7D0FA199-14B0-424D-889A-7E46002D2421}" type="presParOf" srcId="{FD9C3F22-2686-42DC-9AD4-7483E8CAE998}" destId="{1F28AE09-8BFC-41FB-B65C-7624F9374CCA}" srcOrd="0" destOrd="0" presId="urn:microsoft.com/office/officeart/2018/2/layout/IconLabelList"/>
    <dgm:cxn modelId="{B7212EAF-2549-4051-B356-56AC04F73F6D}" type="presParOf" srcId="{FD9C3F22-2686-42DC-9AD4-7483E8CAE998}" destId="{D5D28D57-4F94-4AAB-A24E-F929C522E2F8}" srcOrd="1" destOrd="0" presId="urn:microsoft.com/office/officeart/2018/2/layout/IconLabelList"/>
    <dgm:cxn modelId="{83BB5847-702C-4E10-8615-28820CFF4E13}" type="presParOf" srcId="{FD9C3F22-2686-42DC-9AD4-7483E8CAE998}" destId="{ACF194A9-A0FF-4571-A58A-BB682C27119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16F90-CBEA-42AC-A96B-A825F2B5A283}">
      <dsp:nvSpPr>
        <dsp:cNvPr id="0" name=""/>
        <dsp:cNvSpPr/>
      </dsp:nvSpPr>
      <dsp:spPr>
        <a:xfrm rot="16200000">
          <a:off x="431" y="428826"/>
          <a:ext cx="3337828" cy="3337828"/>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By having a well-structured database that stores all the details to help identify the baggage and scan the baggage tag at every major step while verifying the same against the database prevents the baggage from getting misplaced.</a:t>
          </a:r>
        </a:p>
      </dsp:txBody>
      <dsp:txXfrm rot="5400000">
        <a:off x="431" y="1263283"/>
        <a:ext cx="2753708" cy="1668914"/>
      </dsp:txXfrm>
    </dsp:sp>
    <dsp:sp modelId="{69BE177D-E895-45CD-B17C-83E41A158042}">
      <dsp:nvSpPr>
        <dsp:cNvPr id="0" name=""/>
        <dsp:cNvSpPr/>
      </dsp:nvSpPr>
      <dsp:spPr>
        <a:xfrm rot="5400000">
          <a:off x="3545801" y="428826"/>
          <a:ext cx="3337828" cy="3337828"/>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And if at all the baggage gets misplaced by checking the last updated location, we can easily identify the exact location where it might have been lost and make arrangements for the baggage recovery without taking much time or issuing refunds.</a:t>
          </a:r>
        </a:p>
      </dsp:txBody>
      <dsp:txXfrm rot="-5400000">
        <a:off x="4129921" y="1263283"/>
        <a:ext cx="2753708" cy="1668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16200-1DE2-4347-85DA-7014620832F9}">
      <dsp:nvSpPr>
        <dsp:cNvPr id="0" name=""/>
        <dsp:cNvSpPr/>
      </dsp:nvSpPr>
      <dsp:spPr>
        <a:xfrm>
          <a:off x="2743297" y="687"/>
          <a:ext cx="808388" cy="80838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Airport</a:t>
          </a:r>
        </a:p>
      </dsp:txBody>
      <dsp:txXfrm>
        <a:off x="2861683" y="119073"/>
        <a:ext cx="571616" cy="571616"/>
      </dsp:txXfrm>
    </dsp:sp>
    <dsp:sp modelId="{41E3AC0A-7D79-406C-9691-782E1D10CDC3}">
      <dsp:nvSpPr>
        <dsp:cNvPr id="0" name=""/>
        <dsp:cNvSpPr/>
      </dsp:nvSpPr>
      <dsp:spPr>
        <a:xfrm rot="1080000">
          <a:off x="3611243" y="453955"/>
          <a:ext cx="214255" cy="272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612816" y="498590"/>
        <a:ext cx="149979" cy="163699"/>
      </dsp:txXfrm>
    </dsp:sp>
    <dsp:sp modelId="{B072F667-F967-4381-914B-D2B7A0D63EE3}">
      <dsp:nvSpPr>
        <dsp:cNvPr id="0" name=""/>
        <dsp:cNvSpPr/>
      </dsp:nvSpPr>
      <dsp:spPr>
        <a:xfrm>
          <a:off x="3896589" y="375414"/>
          <a:ext cx="808388" cy="80838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Terminal</a:t>
          </a:r>
        </a:p>
      </dsp:txBody>
      <dsp:txXfrm>
        <a:off x="4014975" y="493800"/>
        <a:ext cx="571616" cy="571616"/>
      </dsp:txXfrm>
    </dsp:sp>
    <dsp:sp modelId="{36EE1521-76C5-413A-A540-0A45BA09ECC3}">
      <dsp:nvSpPr>
        <dsp:cNvPr id="0" name=""/>
        <dsp:cNvSpPr/>
      </dsp:nvSpPr>
      <dsp:spPr>
        <a:xfrm rot="3240000">
          <a:off x="4546479" y="1128812"/>
          <a:ext cx="214255" cy="272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559727" y="1157378"/>
        <a:ext cx="149979" cy="163699"/>
      </dsp:txXfrm>
    </dsp:sp>
    <dsp:sp modelId="{B7D514C8-2C8B-4547-A3EA-A551A3C07F8C}">
      <dsp:nvSpPr>
        <dsp:cNvPr id="0" name=""/>
        <dsp:cNvSpPr/>
      </dsp:nvSpPr>
      <dsp:spPr>
        <a:xfrm>
          <a:off x="4609363" y="1356464"/>
          <a:ext cx="808388" cy="80838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Flight</a:t>
          </a:r>
        </a:p>
      </dsp:txBody>
      <dsp:txXfrm>
        <a:off x="4727749" y="1474850"/>
        <a:ext cx="571616" cy="571616"/>
      </dsp:txXfrm>
    </dsp:sp>
    <dsp:sp modelId="{CF1A0E47-FA8C-4F86-B95C-AAA6E2A94F59}">
      <dsp:nvSpPr>
        <dsp:cNvPr id="0" name=""/>
        <dsp:cNvSpPr/>
      </dsp:nvSpPr>
      <dsp:spPr>
        <a:xfrm rot="5400000">
          <a:off x="4906430" y="2224501"/>
          <a:ext cx="214255" cy="272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938568" y="2246929"/>
        <a:ext cx="149979" cy="163699"/>
      </dsp:txXfrm>
    </dsp:sp>
    <dsp:sp modelId="{0EDEC2A3-EAFB-453E-811D-408FF84590EA}">
      <dsp:nvSpPr>
        <dsp:cNvPr id="0" name=""/>
        <dsp:cNvSpPr/>
      </dsp:nvSpPr>
      <dsp:spPr>
        <a:xfrm>
          <a:off x="4609363" y="2569107"/>
          <a:ext cx="808388" cy="80838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Route</a:t>
          </a:r>
        </a:p>
      </dsp:txBody>
      <dsp:txXfrm>
        <a:off x="4727749" y="2687493"/>
        <a:ext cx="571616" cy="571616"/>
      </dsp:txXfrm>
    </dsp:sp>
    <dsp:sp modelId="{A7770EAB-3456-40EC-932A-825251E2D0B3}">
      <dsp:nvSpPr>
        <dsp:cNvPr id="0" name=""/>
        <dsp:cNvSpPr/>
      </dsp:nvSpPr>
      <dsp:spPr>
        <a:xfrm rot="7560000">
          <a:off x="4553608" y="3322505"/>
          <a:ext cx="214255" cy="272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604636" y="3351071"/>
        <a:ext cx="149979" cy="163699"/>
      </dsp:txXfrm>
    </dsp:sp>
    <dsp:sp modelId="{ECB89E45-7325-47A5-B5AB-1FB890E90CB9}">
      <dsp:nvSpPr>
        <dsp:cNvPr id="0" name=""/>
        <dsp:cNvSpPr/>
      </dsp:nvSpPr>
      <dsp:spPr>
        <a:xfrm>
          <a:off x="3896589" y="3550157"/>
          <a:ext cx="808388" cy="80838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Passenger</a:t>
          </a:r>
        </a:p>
      </dsp:txBody>
      <dsp:txXfrm>
        <a:off x="4014975" y="3668543"/>
        <a:ext cx="571616" cy="571616"/>
      </dsp:txXfrm>
    </dsp:sp>
    <dsp:sp modelId="{B0C42560-0165-4A4A-A39B-22FFC03EF2B4}">
      <dsp:nvSpPr>
        <dsp:cNvPr id="0" name=""/>
        <dsp:cNvSpPr/>
      </dsp:nvSpPr>
      <dsp:spPr>
        <a:xfrm rot="9720000">
          <a:off x="3622777" y="4003426"/>
          <a:ext cx="214255" cy="272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685480" y="4048061"/>
        <a:ext cx="149979" cy="163699"/>
      </dsp:txXfrm>
    </dsp:sp>
    <dsp:sp modelId="{5775F6B2-EF71-4A7C-85F4-2B4B4773039F}">
      <dsp:nvSpPr>
        <dsp:cNvPr id="0" name=""/>
        <dsp:cNvSpPr/>
      </dsp:nvSpPr>
      <dsp:spPr>
        <a:xfrm>
          <a:off x="2743297" y="3924884"/>
          <a:ext cx="808388" cy="80838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Ticket</a:t>
          </a:r>
        </a:p>
      </dsp:txBody>
      <dsp:txXfrm>
        <a:off x="2861683" y="4043270"/>
        <a:ext cx="571616" cy="571616"/>
      </dsp:txXfrm>
    </dsp:sp>
    <dsp:sp modelId="{F93F416E-1973-44D7-A073-641A9A29C31B}">
      <dsp:nvSpPr>
        <dsp:cNvPr id="0" name=""/>
        <dsp:cNvSpPr/>
      </dsp:nvSpPr>
      <dsp:spPr>
        <a:xfrm rot="11880000">
          <a:off x="2469484" y="4007173"/>
          <a:ext cx="214255" cy="272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2532187" y="4071670"/>
        <a:ext cx="149979" cy="163699"/>
      </dsp:txXfrm>
    </dsp:sp>
    <dsp:sp modelId="{631F66D0-730C-4BF0-973D-84255A971A4B}">
      <dsp:nvSpPr>
        <dsp:cNvPr id="0" name=""/>
        <dsp:cNvSpPr/>
      </dsp:nvSpPr>
      <dsp:spPr>
        <a:xfrm>
          <a:off x="1590004" y="3550157"/>
          <a:ext cx="808388" cy="80838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Baggage</a:t>
          </a:r>
        </a:p>
      </dsp:txBody>
      <dsp:txXfrm>
        <a:off x="1708390" y="3668543"/>
        <a:ext cx="571616" cy="571616"/>
      </dsp:txXfrm>
    </dsp:sp>
    <dsp:sp modelId="{F60A81CE-032D-4755-AEB5-F4F4B5D8D790}">
      <dsp:nvSpPr>
        <dsp:cNvPr id="0" name=""/>
        <dsp:cNvSpPr/>
      </dsp:nvSpPr>
      <dsp:spPr>
        <a:xfrm rot="14040000">
          <a:off x="1534248" y="3332317"/>
          <a:ext cx="214255" cy="272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585276" y="3412883"/>
        <a:ext cx="149979" cy="163699"/>
      </dsp:txXfrm>
    </dsp:sp>
    <dsp:sp modelId="{40989275-87E3-4245-A598-083081293888}">
      <dsp:nvSpPr>
        <dsp:cNvPr id="0" name=""/>
        <dsp:cNvSpPr/>
      </dsp:nvSpPr>
      <dsp:spPr>
        <a:xfrm>
          <a:off x="877230" y="2569107"/>
          <a:ext cx="808388" cy="80838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Baggage Data</a:t>
          </a:r>
        </a:p>
      </dsp:txBody>
      <dsp:txXfrm>
        <a:off x="995616" y="2687493"/>
        <a:ext cx="571616" cy="571616"/>
      </dsp:txXfrm>
    </dsp:sp>
    <dsp:sp modelId="{97A47F7F-808F-44EB-B352-AA5771082654}">
      <dsp:nvSpPr>
        <dsp:cNvPr id="0" name=""/>
        <dsp:cNvSpPr/>
      </dsp:nvSpPr>
      <dsp:spPr>
        <a:xfrm rot="16200000">
          <a:off x="1174297" y="2236628"/>
          <a:ext cx="214255" cy="272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206435" y="2323332"/>
        <a:ext cx="149979" cy="163699"/>
      </dsp:txXfrm>
    </dsp:sp>
    <dsp:sp modelId="{622052FE-AA29-4FC1-8F09-B8D528B52189}">
      <dsp:nvSpPr>
        <dsp:cNvPr id="0" name=""/>
        <dsp:cNvSpPr/>
      </dsp:nvSpPr>
      <dsp:spPr>
        <a:xfrm>
          <a:off x="877230" y="1356464"/>
          <a:ext cx="808388" cy="80838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Baggage Status</a:t>
          </a:r>
        </a:p>
      </dsp:txBody>
      <dsp:txXfrm>
        <a:off x="995616" y="1474850"/>
        <a:ext cx="571616" cy="571616"/>
      </dsp:txXfrm>
    </dsp:sp>
    <dsp:sp modelId="{06833F32-774C-4D41-98F4-0A59DA3AF8B2}">
      <dsp:nvSpPr>
        <dsp:cNvPr id="0" name=""/>
        <dsp:cNvSpPr/>
      </dsp:nvSpPr>
      <dsp:spPr>
        <a:xfrm rot="18360000">
          <a:off x="1527119" y="1138623"/>
          <a:ext cx="214255" cy="272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40367" y="1219189"/>
        <a:ext cx="149979" cy="163699"/>
      </dsp:txXfrm>
    </dsp:sp>
    <dsp:sp modelId="{48264D2B-B264-44D9-B1E5-40F38D49A51D}">
      <dsp:nvSpPr>
        <dsp:cNvPr id="0" name=""/>
        <dsp:cNvSpPr/>
      </dsp:nvSpPr>
      <dsp:spPr>
        <a:xfrm>
          <a:off x="1590004" y="375414"/>
          <a:ext cx="808388" cy="80838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Complaint</a:t>
          </a:r>
        </a:p>
      </dsp:txBody>
      <dsp:txXfrm>
        <a:off x="1708390" y="493800"/>
        <a:ext cx="571616" cy="571616"/>
      </dsp:txXfrm>
    </dsp:sp>
    <dsp:sp modelId="{C687EDB6-C43B-4E68-9DFE-CC7A70821F41}">
      <dsp:nvSpPr>
        <dsp:cNvPr id="0" name=""/>
        <dsp:cNvSpPr/>
      </dsp:nvSpPr>
      <dsp:spPr>
        <a:xfrm rot="20520000">
          <a:off x="2457950" y="457703"/>
          <a:ext cx="214255" cy="2728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459523" y="522200"/>
        <a:ext cx="149979" cy="1636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BCF203-95C6-40C4-9804-0CC655050AE3}">
      <dsp:nvSpPr>
        <dsp:cNvPr id="0" name=""/>
        <dsp:cNvSpPr/>
      </dsp:nvSpPr>
      <dsp:spPr>
        <a:xfrm>
          <a:off x="0" y="512"/>
          <a:ext cx="8946541"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DD34AF-67FC-4C67-BAC4-93D268082D13}">
      <dsp:nvSpPr>
        <dsp:cNvPr id="0" name=""/>
        <dsp:cNvSpPr/>
      </dsp:nvSpPr>
      <dsp:spPr>
        <a:xfrm>
          <a:off x="0" y="512"/>
          <a:ext cx="8946541" cy="599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Views for all the individual tables.</a:t>
          </a:r>
        </a:p>
      </dsp:txBody>
      <dsp:txXfrm>
        <a:off x="0" y="512"/>
        <a:ext cx="8946541" cy="599208"/>
      </dsp:txXfrm>
    </dsp:sp>
    <dsp:sp modelId="{21EF97C4-E5E4-4CBA-9C13-D92D8F5553A8}">
      <dsp:nvSpPr>
        <dsp:cNvPr id="0" name=""/>
        <dsp:cNvSpPr/>
      </dsp:nvSpPr>
      <dsp:spPr>
        <a:xfrm>
          <a:off x="0" y="599720"/>
          <a:ext cx="8946541"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0D4757-D8FB-4AF3-8CE6-87104BD8D785}">
      <dsp:nvSpPr>
        <dsp:cNvPr id="0" name=""/>
        <dsp:cNvSpPr/>
      </dsp:nvSpPr>
      <dsp:spPr>
        <a:xfrm>
          <a:off x="0" y="599720"/>
          <a:ext cx="8946541" cy="599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Claimed Baggage's.</a:t>
          </a:r>
        </a:p>
      </dsp:txBody>
      <dsp:txXfrm>
        <a:off x="0" y="599720"/>
        <a:ext cx="8946541" cy="599208"/>
      </dsp:txXfrm>
    </dsp:sp>
    <dsp:sp modelId="{31872193-BBF4-4CD3-9833-A283D50080B5}">
      <dsp:nvSpPr>
        <dsp:cNvPr id="0" name=""/>
        <dsp:cNvSpPr/>
      </dsp:nvSpPr>
      <dsp:spPr>
        <a:xfrm>
          <a:off x="0" y="1198928"/>
          <a:ext cx="8946541"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563C21-150F-408C-B1D4-B5BECAE9BC8A}">
      <dsp:nvSpPr>
        <dsp:cNvPr id="0" name=""/>
        <dsp:cNvSpPr/>
      </dsp:nvSpPr>
      <dsp:spPr>
        <a:xfrm>
          <a:off x="0" y="1198928"/>
          <a:ext cx="8946541" cy="599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Un-Claimed Baggage's.</a:t>
          </a:r>
        </a:p>
      </dsp:txBody>
      <dsp:txXfrm>
        <a:off x="0" y="1198928"/>
        <a:ext cx="8946541" cy="599208"/>
      </dsp:txXfrm>
    </dsp:sp>
    <dsp:sp modelId="{F1D946FE-6D9C-4FEA-B68E-5F6BD4F11D0F}">
      <dsp:nvSpPr>
        <dsp:cNvPr id="0" name=""/>
        <dsp:cNvSpPr/>
      </dsp:nvSpPr>
      <dsp:spPr>
        <a:xfrm>
          <a:off x="0" y="1798136"/>
          <a:ext cx="8946541"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6406D6-82AE-4112-9900-D09D09B59335}">
      <dsp:nvSpPr>
        <dsp:cNvPr id="0" name=""/>
        <dsp:cNvSpPr/>
      </dsp:nvSpPr>
      <dsp:spPr>
        <a:xfrm>
          <a:off x="0" y="1798136"/>
          <a:ext cx="8946541" cy="599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Lost Baggage's.</a:t>
          </a:r>
        </a:p>
      </dsp:txBody>
      <dsp:txXfrm>
        <a:off x="0" y="1798136"/>
        <a:ext cx="8946541" cy="599208"/>
      </dsp:txXfrm>
    </dsp:sp>
    <dsp:sp modelId="{1A223417-E1E7-43D8-A37D-5BEF5E6991B4}">
      <dsp:nvSpPr>
        <dsp:cNvPr id="0" name=""/>
        <dsp:cNvSpPr/>
      </dsp:nvSpPr>
      <dsp:spPr>
        <a:xfrm>
          <a:off x="0" y="2397344"/>
          <a:ext cx="8946541"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61ACB9-940E-4C84-84AE-5CBD0B8E0D21}">
      <dsp:nvSpPr>
        <dsp:cNvPr id="0" name=""/>
        <dsp:cNvSpPr/>
      </dsp:nvSpPr>
      <dsp:spPr>
        <a:xfrm>
          <a:off x="0" y="2397344"/>
          <a:ext cx="8946541" cy="599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Last Baggage's in the Last week.</a:t>
          </a:r>
        </a:p>
      </dsp:txBody>
      <dsp:txXfrm>
        <a:off x="0" y="2397344"/>
        <a:ext cx="8946541" cy="599208"/>
      </dsp:txXfrm>
    </dsp:sp>
    <dsp:sp modelId="{1DDAA1C4-EEFF-4588-864E-4B8F051D83A2}">
      <dsp:nvSpPr>
        <dsp:cNvPr id="0" name=""/>
        <dsp:cNvSpPr/>
      </dsp:nvSpPr>
      <dsp:spPr>
        <a:xfrm>
          <a:off x="0" y="2996552"/>
          <a:ext cx="8946541"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5C74E0-E9BF-4290-9B64-35001C037DC5}">
      <dsp:nvSpPr>
        <dsp:cNvPr id="0" name=""/>
        <dsp:cNvSpPr/>
      </dsp:nvSpPr>
      <dsp:spPr>
        <a:xfrm>
          <a:off x="0" y="2996552"/>
          <a:ext cx="8946541" cy="599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Un-Claimed Baggage's in the last week.</a:t>
          </a:r>
        </a:p>
      </dsp:txBody>
      <dsp:txXfrm>
        <a:off x="0" y="2996552"/>
        <a:ext cx="8946541" cy="599208"/>
      </dsp:txXfrm>
    </dsp:sp>
    <dsp:sp modelId="{B414EBBB-65F6-4757-B9F2-E62376BAF707}">
      <dsp:nvSpPr>
        <dsp:cNvPr id="0" name=""/>
        <dsp:cNvSpPr/>
      </dsp:nvSpPr>
      <dsp:spPr>
        <a:xfrm>
          <a:off x="0" y="3595760"/>
          <a:ext cx="8946541"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80A577-E712-4C86-8D60-D9D2555A03AE}">
      <dsp:nvSpPr>
        <dsp:cNvPr id="0" name=""/>
        <dsp:cNvSpPr/>
      </dsp:nvSpPr>
      <dsp:spPr>
        <a:xfrm>
          <a:off x="0" y="3595760"/>
          <a:ext cx="8946541" cy="599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Airport with highest number of lost baggage's.</a:t>
          </a:r>
        </a:p>
      </dsp:txBody>
      <dsp:txXfrm>
        <a:off x="0" y="3595760"/>
        <a:ext cx="8946541" cy="5992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0D0F4-2A0B-4167-97D3-BCE9B79C735C}">
      <dsp:nvSpPr>
        <dsp:cNvPr id="0" name=""/>
        <dsp:cNvSpPr/>
      </dsp:nvSpPr>
      <dsp:spPr>
        <a:xfrm>
          <a:off x="4539178" y="1014"/>
          <a:ext cx="2001783" cy="2001783"/>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Century Gothic" panose="020B0502020202020204"/>
            </a:rPr>
            <a:t>Insert</a:t>
          </a:r>
          <a:r>
            <a:rPr lang="en-US" sz="1200" b="0" i="0" kern="1200" dirty="0"/>
            <a:t> Terminals.</a:t>
          </a:r>
          <a:endParaRPr lang="en-US" sz="1200" kern="1200" dirty="0"/>
        </a:p>
      </dsp:txBody>
      <dsp:txXfrm>
        <a:off x="5039624" y="351326"/>
        <a:ext cx="1000891" cy="1651471"/>
      </dsp:txXfrm>
    </dsp:sp>
    <dsp:sp modelId="{C60352DB-2CC4-4187-BA92-E759DF6A7E37}">
      <dsp:nvSpPr>
        <dsp:cNvPr id="0" name=""/>
        <dsp:cNvSpPr/>
      </dsp:nvSpPr>
      <dsp:spPr>
        <a:xfrm rot="3600000">
          <a:off x="6196504" y="957871"/>
          <a:ext cx="2001783" cy="2001783"/>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Insert Baggage's.</a:t>
          </a:r>
          <a:endParaRPr lang="en-US" sz="1200" kern="1200" dirty="0"/>
        </a:p>
      </dsp:txBody>
      <dsp:txXfrm rot="-5400000">
        <a:off x="6219970" y="1545895"/>
        <a:ext cx="1651471" cy="1000891"/>
      </dsp:txXfrm>
    </dsp:sp>
    <dsp:sp modelId="{C3A7B0A3-2B03-42C4-84EB-7C2D9EDE20B4}">
      <dsp:nvSpPr>
        <dsp:cNvPr id="0" name=""/>
        <dsp:cNvSpPr/>
      </dsp:nvSpPr>
      <dsp:spPr>
        <a:xfrm rot="7200000">
          <a:off x="6196504" y="2871586"/>
          <a:ext cx="2001783" cy="2001783"/>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Update Ticket Price.</a:t>
          </a:r>
          <a:endParaRPr lang="en-US" sz="1200" kern="1200" dirty="0"/>
        </a:p>
      </dsp:txBody>
      <dsp:txXfrm rot="-5400000">
        <a:off x="6219970" y="3284454"/>
        <a:ext cx="1651471" cy="1000891"/>
      </dsp:txXfrm>
    </dsp:sp>
    <dsp:sp modelId="{5D1CE293-6825-4244-BE65-16BDCFC5C07C}">
      <dsp:nvSpPr>
        <dsp:cNvPr id="0" name=""/>
        <dsp:cNvSpPr/>
      </dsp:nvSpPr>
      <dsp:spPr>
        <a:xfrm rot="10800000">
          <a:off x="4539178" y="3828443"/>
          <a:ext cx="2001783" cy="2001783"/>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Update last scan terminal id in baggage.</a:t>
          </a:r>
          <a:endParaRPr lang="en-US" sz="1200" kern="1200" dirty="0"/>
        </a:p>
      </dsp:txBody>
      <dsp:txXfrm rot="10800000">
        <a:off x="5039624" y="3828443"/>
        <a:ext cx="1000891" cy="1651471"/>
      </dsp:txXfrm>
    </dsp:sp>
    <dsp:sp modelId="{52C6C491-18DC-4709-A7CF-1426784063FC}">
      <dsp:nvSpPr>
        <dsp:cNvPr id="0" name=""/>
        <dsp:cNvSpPr/>
      </dsp:nvSpPr>
      <dsp:spPr>
        <a:xfrm rot="14400000">
          <a:off x="2881853" y="2871586"/>
          <a:ext cx="2001783" cy="2001783"/>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Update last scan time in baggage.</a:t>
          </a:r>
          <a:endParaRPr lang="en-US" sz="1200" kern="1200" dirty="0"/>
        </a:p>
      </dsp:txBody>
      <dsp:txXfrm rot="5400000">
        <a:off x="3208699" y="3284454"/>
        <a:ext cx="1651471" cy="1000891"/>
      </dsp:txXfrm>
    </dsp:sp>
    <dsp:sp modelId="{072B975F-4355-4518-A0F9-8F2F93A3B06F}">
      <dsp:nvSpPr>
        <dsp:cNvPr id="0" name=""/>
        <dsp:cNvSpPr/>
      </dsp:nvSpPr>
      <dsp:spPr>
        <a:xfrm rot="18000000">
          <a:off x="2881853" y="957871"/>
          <a:ext cx="2001783" cy="2001783"/>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Update baggage status upon reaching destination.</a:t>
          </a:r>
          <a:endParaRPr lang="en-US" sz="1200" kern="1200" dirty="0"/>
        </a:p>
      </dsp:txBody>
      <dsp:txXfrm rot="5400000">
        <a:off x="3208699" y="1545895"/>
        <a:ext cx="1651471" cy="10008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B975F-4355-4518-A0F9-8F2F93A3B06F}">
      <dsp:nvSpPr>
        <dsp:cNvPr id="0" name=""/>
        <dsp:cNvSpPr/>
      </dsp:nvSpPr>
      <dsp:spPr>
        <a:xfrm>
          <a:off x="5063114" y="1382"/>
          <a:ext cx="1482232" cy="1482232"/>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entury Gothic" panose="020B0502020202020204"/>
            </a:rPr>
            <a:t>Add Airport.</a:t>
          </a:r>
          <a:endParaRPr lang="en-US" sz="800" kern="1200" dirty="0"/>
        </a:p>
      </dsp:txBody>
      <dsp:txXfrm>
        <a:off x="5433672" y="260773"/>
        <a:ext cx="741116" cy="1222841"/>
      </dsp:txXfrm>
    </dsp:sp>
    <dsp:sp modelId="{347923D0-C322-4B7D-BA83-59C85F7BCF7D}">
      <dsp:nvSpPr>
        <dsp:cNvPr id="0" name=""/>
        <dsp:cNvSpPr/>
      </dsp:nvSpPr>
      <dsp:spPr>
        <a:xfrm rot="2160000">
          <a:off x="6468838" y="458130"/>
          <a:ext cx="1482232" cy="1482232"/>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entury Gothic" panose="020B0502020202020204"/>
            </a:rPr>
            <a:t>Update Route.</a:t>
          </a:r>
        </a:p>
      </dsp:txBody>
      <dsp:txXfrm>
        <a:off x="6763163" y="692751"/>
        <a:ext cx="741116" cy="1222841"/>
      </dsp:txXfrm>
    </dsp:sp>
    <dsp:sp modelId="{51EEBDCC-0939-4F15-9558-7207F0DDC9C4}">
      <dsp:nvSpPr>
        <dsp:cNvPr id="0" name=""/>
        <dsp:cNvSpPr/>
      </dsp:nvSpPr>
      <dsp:spPr>
        <a:xfrm rot="4320000">
          <a:off x="7337624" y="1653911"/>
          <a:ext cx="1482232" cy="1482232"/>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entury Gothic" panose="020B0502020202020204"/>
            </a:rPr>
            <a:t>Add Flight.</a:t>
          </a:r>
        </a:p>
      </dsp:txBody>
      <dsp:txXfrm rot="-5400000">
        <a:off x="7343972" y="2064547"/>
        <a:ext cx="1222841" cy="741116"/>
      </dsp:txXfrm>
    </dsp:sp>
    <dsp:sp modelId="{AF17A576-EDF0-419D-9630-F78C62D4671E}">
      <dsp:nvSpPr>
        <dsp:cNvPr id="0" name=""/>
        <dsp:cNvSpPr/>
      </dsp:nvSpPr>
      <dsp:spPr>
        <a:xfrm rot="6480000">
          <a:off x="7337624" y="3131977"/>
          <a:ext cx="1482232" cy="1482232"/>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entury Gothic" panose="020B0502020202020204"/>
            </a:rPr>
            <a:t>Add Ticket.</a:t>
          </a:r>
        </a:p>
      </dsp:txBody>
      <dsp:txXfrm rot="-5400000">
        <a:off x="7343972" y="3462456"/>
        <a:ext cx="1222841" cy="741116"/>
      </dsp:txXfrm>
    </dsp:sp>
    <dsp:sp modelId="{81A28DA7-4A0A-4F63-88C3-D9C1A5FAF910}">
      <dsp:nvSpPr>
        <dsp:cNvPr id="0" name=""/>
        <dsp:cNvSpPr/>
      </dsp:nvSpPr>
      <dsp:spPr>
        <a:xfrm rot="8640000">
          <a:off x="6468838" y="4327757"/>
          <a:ext cx="1482232" cy="1482232"/>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entury Gothic" panose="020B0502020202020204"/>
            </a:rPr>
            <a:t>Add Route.</a:t>
          </a:r>
        </a:p>
      </dsp:txBody>
      <dsp:txXfrm rot="10800000">
        <a:off x="6763163" y="4352527"/>
        <a:ext cx="741116" cy="1222841"/>
      </dsp:txXfrm>
    </dsp:sp>
    <dsp:sp modelId="{AEB0FD8D-E181-42F4-9A7D-C11C46DCF882}">
      <dsp:nvSpPr>
        <dsp:cNvPr id="0" name=""/>
        <dsp:cNvSpPr/>
      </dsp:nvSpPr>
      <dsp:spPr>
        <a:xfrm rot="10800000">
          <a:off x="5063114" y="4784505"/>
          <a:ext cx="1482232" cy="1482232"/>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entury Gothic" panose="020B0502020202020204"/>
            </a:rPr>
            <a:t>Add Complaint.</a:t>
          </a:r>
        </a:p>
      </dsp:txBody>
      <dsp:txXfrm rot="10800000">
        <a:off x="5433672" y="4784505"/>
        <a:ext cx="741116" cy="1222841"/>
      </dsp:txXfrm>
    </dsp:sp>
    <dsp:sp modelId="{E449C1C4-5C7E-4540-8CA0-B1468220DDA7}">
      <dsp:nvSpPr>
        <dsp:cNvPr id="0" name=""/>
        <dsp:cNvSpPr/>
      </dsp:nvSpPr>
      <dsp:spPr>
        <a:xfrm rot="12960000">
          <a:off x="3657389" y="4327757"/>
          <a:ext cx="1482232" cy="1482232"/>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entury Gothic" panose="020B0502020202020204"/>
            </a:rPr>
            <a:t>Add Baggage.</a:t>
          </a:r>
        </a:p>
      </dsp:txBody>
      <dsp:txXfrm rot="10800000">
        <a:off x="4104180" y="4352527"/>
        <a:ext cx="741116" cy="1222841"/>
      </dsp:txXfrm>
    </dsp:sp>
    <dsp:sp modelId="{91A6DDBD-D3BC-4DE2-9A39-4C2FB3FB44FC}">
      <dsp:nvSpPr>
        <dsp:cNvPr id="0" name=""/>
        <dsp:cNvSpPr/>
      </dsp:nvSpPr>
      <dsp:spPr>
        <a:xfrm rot="15120000">
          <a:off x="2788604" y="3131977"/>
          <a:ext cx="1482232" cy="1482232"/>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entury Gothic" panose="020B0502020202020204"/>
            </a:rPr>
            <a:t>Get Baggage History by Id.</a:t>
          </a:r>
        </a:p>
      </dsp:txBody>
      <dsp:txXfrm rot="5400000">
        <a:off x="3041648" y="3462456"/>
        <a:ext cx="1222841" cy="741116"/>
      </dsp:txXfrm>
    </dsp:sp>
    <dsp:sp modelId="{0449F68F-6D9F-45C8-B309-7FD953438576}">
      <dsp:nvSpPr>
        <dsp:cNvPr id="0" name=""/>
        <dsp:cNvSpPr/>
      </dsp:nvSpPr>
      <dsp:spPr>
        <a:xfrm rot="17280000">
          <a:off x="2788604" y="1653911"/>
          <a:ext cx="1482232" cy="1482232"/>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entury Gothic" panose="020B0502020202020204"/>
            </a:rPr>
            <a:t>Add Baggage Data.</a:t>
          </a:r>
        </a:p>
      </dsp:txBody>
      <dsp:txXfrm rot="5400000">
        <a:off x="3041648" y="2064547"/>
        <a:ext cx="1222841" cy="741116"/>
      </dsp:txXfrm>
    </dsp:sp>
    <dsp:sp modelId="{D16CBA68-7D53-483C-80E7-A16AE19CBBD9}">
      <dsp:nvSpPr>
        <dsp:cNvPr id="0" name=""/>
        <dsp:cNvSpPr/>
      </dsp:nvSpPr>
      <dsp:spPr>
        <a:xfrm rot="19440000">
          <a:off x="3657389" y="458130"/>
          <a:ext cx="1482232" cy="1482232"/>
        </a:xfrm>
        <a:prstGeom prst="up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entury Gothic" panose="020B0502020202020204"/>
            </a:rPr>
            <a:t>Collect Baggage.</a:t>
          </a:r>
        </a:p>
      </dsp:txBody>
      <dsp:txXfrm>
        <a:off x="4104180" y="692751"/>
        <a:ext cx="741116" cy="12228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418AF-7B42-4581-9F3A-20EE3A99F173}">
      <dsp:nvSpPr>
        <dsp:cNvPr id="0" name=""/>
        <dsp:cNvSpPr/>
      </dsp:nvSpPr>
      <dsp:spPr>
        <a:xfrm>
          <a:off x="3058" y="749116"/>
          <a:ext cx="2426498" cy="1455899"/>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Super Admin.</a:t>
          </a:r>
        </a:p>
      </dsp:txBody>
      <dsp:txXfrm>
        <a:off x="3058" y="749116"/>
        <a:ext cx="2426498" cy="1455899"/>
      </dsp:txXfrm>
    </dsp:sp>
    <dsp:sp modelId="{88D9C4D3-83A5-4AB4-A89C-A4465E11BE5B}">
      <dsp:nvSpPr>
        <dsp:cNvPr id="0" name=""/>
        <dsp:cNvSpPr/>
      </dsp:nvSpPr>
      <dsp:spPr>
        <a:xfrm>
          <a:off x="2672207" y="749116"/>
          <a:ext cx="2426498" cy="1455899"/>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Application Admin.</a:t>
          </a:r>
        </a:p>
      </dsp:txBody>
      <dsp:txXfrm>
        <a:off x="2672207" y="749116"/>
        <a:ext cx="2426498" cy="1455899"/>
      </dsp:txXfrm>
    </dsp:sp>
    <dsp:sp modelId="{5D80B18F-CFEC-42C6-816E-3589644E27F3}">
      <dsp:nvSpPr>
        <dsp:cNvPr id="0" name=""/>
        <dsp:cNvSpPr/>
      </dsp:nvSpPr>
      <dsp:spPr>
        <a:xfrm>
          <a:off x="5341355" y="749116"/>
          <a:ext cx="2426498" cy="1455899"/>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Terminal Admin.</a:t>
          </a:r>
        </a:p>
      </dsp:txBody>
      <dsp:txXfrm>
        <a:off x="5341355" y="749116"/>
        <a:ext cx="2426498" cy="1455899"/>
      </dsp:txXfrm>
    </dsp:sp>
    <dsp:sp modelId="{ABFD372A-6F13-48C9-9424-5C672ADE2E53}">
      <dsp:nvSpPr>
        <dsp:cNvPr id="0" name=""/>
        <dsp:cNvSpPr/>
      </dsp:nvSpPr>
      <dsp:spPr>
        <a:xfrm>
          <a:off x="8010503" y="749116"/>
          <a:ext cx="2426498" cy="1455899"/>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Resolution Manager.</a:t>
          </a:r>
        </a:p>
      </dsp:txBody>
      <dsp:txXfrm>
        <a:off x="8010503" y="749116"/>
        <a:ext cx="2426498" cy="1455899"/>
      </dsp:txXfrm>
    </dsp:sp>
    <dsp:sp modelId="{78637045-BDCC-463D-A34F-155BC470DE36}">
      <dsp:nvSpPr>
        <dsp:cNvPr id="0" name=""/>
        <dsp:cNvSpPr/>
      </dsp:nvSpPr>
      <dsp:spPr>
        <a:xfrm>
          <a:off x="1337632" y="2447665"/>
          <a:ext cx="2426498" cy="1455899"/>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Passenger.</a:t>
          </a:r>
        </a:p>
      </dsp:txBody>
      <dsp:txXfrm>
        <a:off x="1337632" y="2447665"/>
        <a:ext cx="2426498" cy="1455899"/>
      </dsp:txXfrm>
    </dsp:sp>
    <dsp:sp modelId="{79D11209-875E-4B22-8395-002DE68C2F33}">
      <dsp:nvSpPr>
        <dsp:cNvPr id="0" name=""/>
        <dsp:cNvSpPr/>
      </dsp:nvSpPr>
      <dsp:spPr>
        <a:xfrm>
          <a:off x="4006781" y="2447665"/>
          <a:ext cx="2426498" cy="1455899"/>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Airlines Admin.</a:t>
          </a:r>
        </a:p>
      </dsp:txBody>
      <dsp:txXfrm>
        <a:off x="4006781" y="2447665"/>
        <a:ext cx="2426498" cy="1455899"/>
      </dsp:txXfrm>
    </dsp:sp>
    <dsp:sp modelId="{83EA48AC-B548-4748-A458-C7354D7AA3FF}">
      <dsp:nvSpPr>
        <dsp:cNvPr id="0" name=""/>
        <dsp:cNvSpPr/>
      </dsp:nvSpPr>
      <dsp:spPr>
        <a:xfrm>
          <a:off x="6675929" y="2447665"/>
          <a:ext cx="2426498" cy="1455899"/>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Analyst.</a:t>
          </a:r>
        </a:p>
      </dsp:txBody>
      <dsp:txXfrm>
        <a:off x="6675929" y="2447665"/>
        <a:ext cx="2426498" cy="14558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8E0D1-B127-4273-83AE-E2C8336696BC}">
      <dsp:nvSpPr>
        <dsp:cNvPr id="0" name=""/>
        <dsp:cNvSpPr/>
      </dsp:nvSpPr>
      <dsp:spPr>
        <a:xfrm>
          <a:off x="1155223" y="593102"/>
          <a:ext cx="1837687" cy="183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897637-7149-4E5F-BACA-EBA6A9ED8496}">
      <dsp:nvSpPr>
        <dsp:cNvPr id="0" name=""/>
        <dsp:cNvSpPr/>
      </dsp:nvSpPr>
      <dsp:spPr>
        <a:xfrm>
          <a:off x="32192" y="2882378"/>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i="0" kern="1200"/>
            <a:t>All the users in this application has access only to the API. </a:t>
          </a:r>
          <a:endParaRPr lang="en-US" sz="1900" kern="1200"/>
        </a:p>
      </dsp:txBody>
      <dsp:txXfrm>
        <a:off x="32192" y="2882378"/>
        <a:ext cx="4083750" cy="720000"/>
      </dsp:txXfrm>
    </dsp:sp>
    <dsp:sp modelId="{1F28AE09-8BFC-41FB-B65C-7624F9374CCA}">
      <dsp:nvSpPr>
        <dsp:cNvPr id="0" name=""/>
        <dsp:cNvSpPr/>
      </dsp:nvSpPr>
      <dsp:spPr>
        <a:xfrm>
          <a:off x="5953629" y="593102"/>
          <a:ext cx="1837687" cy="1837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194A9-A0FF-4571-A58A-BB682C271194}">
      <dsp:nvSpPr>
        <dsp:cNvPr id="0" name=""/>
        <dsp:cNvSpPr/>
      </dsp:nvSpPr>
      <dsp:spPr>
        <a:xfrm>
          <a:off x="4830598" y="2882378"/>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i="0" kern="1200"/>
            <a:t>No User is allowed to Select, Update, Delete on tables directly.</a:t>
          </a:r>
          <a:endParaRPr lang="en-US" sz="1900" kern="1200"/>
        </a:p>
      </dsp:txBody>
      <dsp:txXfrm>
        <a:off x="4830598" y="2882378"/>
        <a:ext cx="4083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01815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47016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10756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dirty="0"/>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922715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91659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14547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83745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0057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15754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96027F-7875-4030-9381-8BD8C4F21935}"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2832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70082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10853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99540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12/3/2022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8537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12/3/2022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200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12/3/2022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1761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42869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12/3/2022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676474177"/>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pngall.com/solution-png" TargetMode="External"/><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9B370C-8517-FD88-0B61-90DC23884B07}"/>
              </a:ext>
            </a:extLst>
          </p:cNvPr>
          <p:cNvPicPr>
            <a:picLocks noChangeAspect="1"/>
          </p:cNvPicPr>
          <p:nvPr/>
        </p:nvPicPr>
        <p:blipFill rotWithShape="1">
          <a:blip r:embed="rId2">
            <a:alphaModFix amt="40000"/>
          </a:blip>
          <a:srcRect t="90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B1E497F3-0E92-6A7E-61D4-FE38DEB786DE}"/>
              </a:ext>
            </a:extLst>
          </p:cNvPr>
          <p:cNvSpPr>
            <a:spLocks noGrp="1"/>
          </p:cNvSpPr>
          <p:nvPr>
            <p:ph type="ctrTitle"/>
          </p:nvPr>
        </p:nvSpPr>
        <p:spPr>
          <a:xfrm>
            <a:off x="301515" y="309880"/>
            <a:ext cx="11761898" cy="2486301"/>
          </a:xfrm>
        </p:spPr>
        <p:txBody>
          <a:bodyPr vert="horz" lIns="91440" tIns="45720" rIns="91440" bIns="45720" rtlCol="0">
            <a:normAutofit/>
          </a:bodyPr>
          <a:lstStyle/>
          <a:p>
            <a:pPr>
              <a:lnSpc>
                <a:spcPct val="90000"/>
              </a:lnSpc>
            </a:pPr>
            <a:r>
              <a:rPr lang="en-US" sz="5600">
                <a:solidFill>
                  <a:schemeClr val="tx1"/>
                </a:solidFill>
              </a:rPr>
              <a:t>Baggage Management System</a:t>
            </a:r>
            <a:br>
              <a:rPr lang="en-US" sz="5600">
                <a:solidFill>
                  <a:schemeClr val="tx1"/>
                </a:solidFill>
              </a:rPr>
            </a:br>
            <a:r>
              <a:rPr lang="en-US" sz="5600">
                <a:solidFill>
                  <a:schemeClr val="tx1"/>
                </a:solidFill>
              </a:rPr>
              <a:t>DMDD Project- Final Presentation</a:t>
            </a:r>
          </a:p>
        </p:txBody>
      </p:sp>
      <p:sp>
        <p:nvSpPr>
          <p:cNvPr id="3" name="Subtitle 2">
            <a:extLst>
              <a:ext uri="{FF2B5EF4-FFF2-40B4-BE49-F238E27FC236}">
                <a16:creationId xmlns:a16="http://schemas.microsoft.com/office/drawing/2014/main" id="{8E3B1EDB-DCBC-E5E5-8FF3-F4557C3C7C58}"/>
              </a:ext>
            </a:extLst>
          </p:cNvPr>
          <p:cNvSpPr>
            <a:spLocks noGrp="1"/>
          </p:cNvSpPr>
          <p:nvPr>
            <p:ph type="subTitle" idx="1"/>
          </p:nvPr>
        </p:nvSpPr>
        <p:spPr>
          <a:xfrm>
            <a:off x="504715" y="3659780"/>
            <a:ext cx="5259498" cy="1979020"/>
          </a:xfrm>
        </p:spPr>
        <p:txBody>
          <a:bodyPr vert="horz" lIns="91440" tIns="45720" rIns="91440" bIns="45720" rtlCol="0">
            <a:normAutofit/>
          </a:bodyPr>
          <a:lstStyle/>
          <a:p>
            <a:pPr>
              <a:lnSpc>
                <a:spcPct val="90000"/>
              </a:lnSpc>
              <a:buFont typeface="Wingdings 3" charset="2"/>
              <a:buChar char=""/>
            </a:pPr>
            <a:r>
              <a:rPr lang="en-US" sz="1600" dirty="0">
                <a:solidFill>
                  <a:schemeClr val="tx1"/>
                </a:solidFill>
              </a:rPr>
              <a:t>By,</a:t>
            </a:r>
          </a:p>
          <a:p>
            <a:pPr>
              <a:lnSpc>
                <a:spcPct val="90000"/>
              </a:lnSpc>
              <a:buFont typeface="Wingdings 3" charset="2"/>
              <a:buChar char=""/>
            </a:pPr>
            <a:r>
              <a:rPr lang="en-US" sz="1600" dirty="0">
                <a:solidFill>
                  <a:schemeClr val="tx1"/>
                </a:solidFill>
              </a:rPr>
              <a:t>Ruthvik Garlapati - 002727922</a:t>
            </a:r>
          </a:p>
          <a:p>
            <a:pPr>
              <a:lnSpc>
                <a:spcPct val="90000"/>
              </a:lnSpc>
              <a:buFont typeface="Wingdings 3" charset="2"/>
              <a:buChar char=""/>
            </a:pPr>
            <a:r>
              <a:rPr lang="en-US" sz="1600" dirty="0">
                <a:solidFill>
                  <a:schemeClr val="tx1"/>
                </a:solidFill>
              </a:rPr>
              <a:t>Mani Charan Reddy Loka - 002727403 </a:t>
            </a:r>
          </a:p>
          <a:p>
            <a:pPr>
              <a:lnSpc>
                <a:spcPct val="90000"/>
              </a:lnSpc>
              <a:buFont typeface="Wingdings 3" charset="2"/>
              <a:buChar char=""/>
            </a:pPr>
            <a:r>
              <a:rPr lang="en-US" sz="1600" dirty="0">
                <a:solidFill>
                  <a:schemeClr val="tx1"/>
                </a:solidFill>
              </a:rPr>
              <a:t>Mudit Mathur - 001534196</a:t>
            </a:r>
          </a:p>
        </p:txBody>
      </p:sp>
      <p:sp>
        <p:nvSpPr>
          <p:cNvPr id="7"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5222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pressing button">
            <a:extLst>
              <a:ext uri="{FF2B5EF4-FFF2-40B4-BE49-F238E27FC236}">
                <a16:creationId xmlns:a16="http://schemas.microsoft.com/office/drawing/2014/main" id="{E83187F9-739E-1144-7552-9AF1C637D9A6}"/>
              </a:ext>
            </a:extLst>
          </p:cNvPr>
          <p:cNvPicPr>
            <a:picLocks noChangeAspect="1"/>
          </p:cNvPicPr>
          <p:nvPr/>
        </p:nvPicPr>
        <p:blipFill rotWithShape="1">
          <a:blip r:embed="rId2">
            <a:alphaModFix amt="35000"/>
          </a:blip>
          <a:srcRect r="-2" b="15603"/>
          <a:stretch/>
        </p:blipFill>
        <p:spPr>
          <a:xfrm>
            <a:off x="20" y="-1"/>
            <a:ext cx="12191980" cy="6858000"/>
          </a:xfrm>
          <a:prstGeom prst="rect">
            <a:avLst/>
          </a:prstGeom>
        </p:spPr>
      </p:pic>
      <p:sp>
        <p:nvSpPr>
          <p:cNvPr id="2" name="Title 1">
            <a:extLst>
              <a:ext uri="{FF2B5EF4-FFF2-40B4-BE49-F238E27FC236}">
                <a16:creationId xmlns:a16="http://schemas.microsoft.com/office/drawing/2014/main" id="{AEC7BD54-87BD-E79C-A05D-9D8EF3560855}"/>
              </a:ext>
            </a:extLst>
          </p:cNvPr>
          <p:cNvSpPr>
            <a:spLocks noGrp="1"/>
          </p:cNvSpPr>
          <p:nvPr>
            <p:ph type="title"/>
          </p:nvPr>
        </p:nvSpPr>
        <p:spPr>
          <a:xfrm>
            <a:off x="646111" y="452718"/>
            <a:ext cx="2597523" cy="831570"/>
          </a:xfrm>
        </p:spPr>
        <p:txBody>
          <a:bodyPr>
            <a:normAutofit/>
          </a:bodyPr>
          <a:lstStyle/>
          <a:p>
            <a:r>
              <a:rPr lang="en-US" dirty="0"/>
              <a:t>Triggers.</a:t>
            </a:r>
          </a:p>
        </p:txBody>
      </p:sp>
      <p:graphicFrame>
        <p:nvGraphicFramePr>
          <p:cNvPr id="10" name="Content Placeholder 2">
            <a:extLst>
              <a:ext uri="{FF2B5EF4-FFF2-40B4-BE49-F238E27FC236}">
                <a16:creationId xmlns:a16="http://schemas.microsoft.com/office/drawing/2014/main" id="{FCFEE81D-AE6B-58F1-BDF9-DF92DA429C7C}"/>
              </a:ext>
            </a:extLst>
          </p:cNvPr>
          <p:cNvGraphicFramePr>
            <a:graphicFrameLocks noGrp="1"/>
          </p:cNvGraphicFramePr>
          <p:nvPr>
            <p:ph idx="1"/>
            <p:extLst>
              <p:ext uri="{D42A27DB-BD31-4B8C-83A1-F6EECF244321}">
                <p14:modId xmlns:p14="http://schemas.microsoft.com/office/powerpoint/2010/main" val="2265760762"/>
              </p:ext>
            </p:extLst>
          </p:nvPr>
        </p:nvGraphicFramePr>
        <p:xfrm>
          <a:off x="595312" y="447638"/>
          <a:ext cx="11080141" cy="5831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9C60CDC-8F24-7192-E5FD-D384C816C4DF}"/>
              </a:ext>
            </a:extLst>
          </p:cNvPr>
          <p:cNvSpPr txBox="1"/>
          <p:nvPr/>
        </p:nvSpPr>
        <p:spPr>
          <a:xfrm>
            <a:off x="6946899" y="1784603"/>
            <a:ext cx="4448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4418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up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EDA2-9E9A-986D-A409-97F8C15BB7BF}"/>
              </a:ext>
            </a:extLst>
          </p:cNvPr>
          <p:cNvSpPr>
            <a:spLocks noGrp="1"/>
          </p:cNvSpPr>
          <p:nvPr>
            <p:ph type="title"/>
          </p:nvPr>
        </p:nvSpPr>
        <p:spPr>
          <a:xfrm>
            <a:off x="646111" y="452718"/>
            <a:ext cx="2231763" cy="567410"/>
          </a:xfrm>
        </p:spPr>
        <p:txBody>
          <a:bodyPr/>
          <a:lstStyle/>
          <a:p>
            <a:r>
              <a:rPr lang="en-US" sz="2400" dirty="0"/>
              <a:t>Procedures</a:t>
            </a:r>
          </a:p>
        </p:txBody>
      </p:sp>
      <p:graphicFrame>
        <p:nvGraphicFramePr>
          <p:cNvPr id="4" name="Content Placeholder 2">
            <a:extLst>
              <a:ext uri="{FF2B5EF4-FFF2-40B4-BE49-F238E27FC236}">
                <a16:creationId xmlns:a16="http://schemas.microsoft.com/office/drawing/2014/main" id="{378A01E4-2319-8F94-4CF1-1374D11477B7}"/>
              </a:ext>
            </a:extLst>
          </p:cNvPr>
          <p:cNvGraphicFramePr>
            <a:graphicFrameLocks/>
          </p:cNvGraphicFramePr>
          <p:nvPr>
            <p:extLst>
              <p:ext uri="{D42A27DB-BD31-4B8C-83A1-F6EECF244321}">
                <p14:modId xmlns:p14="http://schemas.microsoft.com/office/powerpoint/2010/main" val="110804055"/>
              </p:ext>
            </p:extLst>
          </p:nvPr>
        </p:nvGraphicFramePr>
        <p:xfrm>
          <a:off x="219392" y="234278"/>
          <a:ext cx="11608461" cy="6268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89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24000"/>
                <a:satMod val="148000"/>
                <a:lumMod val="124000"/>
              </a:schemeClr>
            </a:gs>
            <a:gs pos="100000">
              <a:schemeClr val="bg1">
                <a:shade val="76000"/>
                <a:hueMod val="89000"/>
                <a:satMod val="16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B371-08E3-0903-B0B8-23664D280328}"/>
              </a:ext>
            </a:extLst>
          </p:cNvPr>
          <p:cNvSpPr>
            <a:spLocks noGrp="1"/>
          </p:cNvSpPr>
          <p:nvPr>
            <p:ph type="title"/>
          </p:nvPr>
        </p:nvSpPr>
        <p:spPr>
          <a:xfrm>
            <a:off x="646111" y="452718"/>
            <a:ext cx="9404723" cy="1400530"/>
          </a:xfrm>
        </p:spPr>
        <p:txBody>
          <a:bodyPr>
            <a:normAutofit/>
          </a:bodyPr>
          <a:lstStyle/>
          <a:p>
            <a:r>
              <a:rPr lang="en-US" dirty="0"/>
              <a:t>Roles.</a:t>
            </a:r>
          </a:p>
        </p:txBody>
      </p:sp>
      <p:sp>
        <p:nvSpPr>
          <p:cNvPr id="11" name="Rectangle 10">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6" name="Content Placeholder 2">
            <a:extLst>
              <a:ext uri="{FF2B5EF4-FFF2-40B4-BE49-F238E27FC236}">
                <a16:creationId xmlns:a16="http://schemas.microsoft.com/office/drawing/2014/main" id="{D3B8E237-C9A8-956D-CEF4-5DF65E80342A}"/>
              </a:ext>
            </a:extLst>
          </p:cNvPr>
          <p:cNvGraphicFramePr>
            <a:graphicFrameLocks noGrp="1"/>
          </p:cNvGraphicFramePr>
          <p:nvPr>
            <p:ph idx="1"/>
            <p:extLst>
              <p:ext uri="{D42A27DB-BD31-4B8C-83A1-F6EECF244321}">
                <p14:modId xmlns:p14="http://schemas.microsoft.com/office/powerpoint/2010/main" val="3508572007"/>
              </p:ext>
            </p:extLst>
          </p:nvPr>
        </p:nvGraphicFramePr>
        <p:xfrm>
          <a:off x="1103312" y="1595718"/>
          <a:ext cx="10440061" cy="46526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691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2BAB-2CA3-A112-B285-34F80BA74B0E}"/>
              </a:ext>
            </a:extLst>
          </p:cNvPr>
          <p:cNvSpPr>
            <a:spLocks noGrp="1"/>
          </p:cNvSpPr>
          <p:nvPr>
            <p:ph type="title"/>
          </p:nvPr>
        </p:nvSpPr>
        <p:spPr/>
        <p:txBody>
          <a:bodyPr/>
          <a:lstStyle/>
          <a:p>
            <a:r>
              <a:rPr lang="en-US" dirty="0"/>
              <a:t>Security.</a:t>
            </a:r>
          </a:p>
        </p:txBody>
      </p:sp>
      <p:graphicFrame>
        <p:nvGraphicFramePr>
          <p:cNvPr id="11" name="Content Placeholder 2">
            <a:extLst>
              <a:ext uri="{FF2B5EF4-FFF2-40B4-BE49-F238E27FC236}">
                <a16:creationId xmlns:a16="http://schemas.microsoft.com/office/drawing/2014/main" id="{282BC51C-B3C0-1479-3949-50FA92D710A6}"/>
              </a:ext>
            </a:extLst>
          </p:cNvPr>
          <p:cNvGraphicFramePr>
            <a:graphicFrameLocks noGrp="1"/>
          </p:cNvGraphicFramePr>
          <p:nvPr>
            <p:ph idx="1"/>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649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9C3-AB29-709D-9A3D-DDC02B830C04}"/>
              </a:ext>
            </a:extLst>
          </p:cNvPr>
          <p:cNvSpPr>
            <a:spLocks noGrp="1"/>
          </p:cNvSpPr>
          <p:nvPr>
            <p:ph type="title"/>
          </p:nvPr>
        </p:nvSpPr>
        <p:spPr>
          <a:xfrm>
            <a:off x="646111" y="452718"/>
            <a:ext cx="2414643" cy="445490"/>
          </a:xfrm>
        </p:spPr>
        <p:txBody>
          <a:bodyPr/>
          <a:lstStyle/>
          <a:p>
            <a:r>
              <a:rPr lang="en-US" sz="2000" dirty="0"/>
              <a:t>Initial Module.</a:t>
            </a:r>
          </a:p>
        </p:txBody>
      </p:sp>
      <p:pic>
        <p:nvPicPr>
          <p:cNvPr id="4" name="Picture 4" descr="Diagram&#10;&#10;Description automatically generated">
            <a:extLst>
              <a:ext uri="{FF2B5EF4-FFF2-40B4-BE49-F238E27FC236}">
                <a16:creationId xmlns:a16="http://schemas.microsoft.com/office/drawing/2014/main" id="{9CA783A6-A47A-AD1C-1794-D5D4D9342A76}"/>
              </a:ext>
            </a:extLst>
          </p:cNvPr>
          <p:cNvPicPr>
            <a:picLocks noGrp="1" noChangeAspect="1"/>
          </p:cNvPicPr>
          <p:nvPr>
            <p:ph idx="1"/>
          </p:nvPr>
        </p:nvPicPr>
        <p:blipFill>
          <a:blip r:embed="rId2"/>
          <a:stretch>
            <a:fillRect/>
          </a:stretch>
        </p:blipFill>
        <p:spPr>
          <a:xfrm>
            <a:off x="368089" y="1118198"/>
            <a:ext cx="11392346" cy="5394361"/>
          </a:xfrm>
        </p:spPr>
      </p:pic>
    </p:spTree>
    <p:extLst>
      <p:ext uri="{BB962C8B-B14F-4D97-AF65-F5344CB8AC3E}">
        <p14:creationId xmlns:p14="http://schemas.microsoft.com/office/powerpoint/2010/main" val="31086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FC46-DA48-6BF5-0D2D-08397FEFB5B4}"/>
              </a:ext>
            </a:extLst>
          </p:cNvPr>
          <p:cNvSpPr>
            <a:spLocks noGrp="1"/>
          </p:cNvSpPr>
          <p:nvPr>
            <p:ph type="title"/>
          </p:nvPr>
        </p:nvSpPr>
        <p:spPr>
          <a:xfrm>
            <a:off x="646111" y="452718"/>
            <a:ext cx="9872083" cy="1400530"/>
          </a:xfrm>
        </p:spPr>
        <p:txBody>
          <a:bodyPr/>
          <a:lstStyle/>
          <a:p>
            <a:r>
              <a:rPr lang="en-US" dirty="0"/>
              <a:t>Booking Module      Baggage Module</a:t>
            </a:r>
          </a:p>
        </p:txBody>
      </p:sp>
      <p:pic>
        <p:nvPicPr>
          <p:cNvPr id="4" name="Picture 4" descr="Diagram&#10;&#10;Description automatically generated">
            <a:extLst>
              <a:ext uri="{FF2B5EF4-FFF2-40B4-BE49-F238E27FC236}">
                <a16:creationId xmlns:a16="http://schemas.microsoft.com/office/drawing/2014/main" id="{944DD1E4-7950-8223-1BFE-D18BEAEF7992}"/>
              </a:ext>
            </a:extLst>
          </p:cNvPr>
          <p:cNvPicPr>
            <a:picLocks noGrp="1" noChangeAspect="1"/>
          </p:cNvPicPr>
          <p:nvPr>
            <p:ph idx="1"/>
          </p:nvPr>
        </p:nvPicPr>
        <p:blipFill>
          <a:blip r:embed="rId2"/>
          <a:stretch>
            <a:fillRect/>
          </a:stretch>
        </p:blipFill>
        <p:spPr>
          <a:xfrm>
            <a:off x="1204611" y="1534758"/>
            <a:ext cx="3125462" cy="4744121"/>
          </a:xfrm>
        </p:spPr>
      </p:pic>
      <p:pic>
        <p:nvPicPr>
          <p:cNvPr id="5" name="Picture 5" descr="Diagram&#10;&#10;Description automatically generated">
            <a:extLst>
              <a:ext uri="{FF2B5EF4-FFF2-40B4-BE49-F238E27FC236}">
                <a16:creationId xmlns:a16="http://schemas.microsoft.com/office/drawing/2014/main" id="{897D43B5-E6B9-ABBB-BD25-BBBA03AB3058}"/>
              </a:ext>
            </a:extLst>
          </p:cNvPr>
          <p:cNvPicPr>
            <a:picLocks noChangeAspect="1"/>
          </p:cNvPicPr>
          <p:nvPr/>
        </p:nvPicPr>
        <p:blipFill>
          <a:blip r:embed="rId3"/>
          <a:stretch>
            <a:fillRect/>
          </a:stretch>
        </p:blipFill>
        <p:spPr>
          <a:xfrm>
            <a:off x="5902960" y="1530947"/>
            <a:ext cx="4236720" cy="4984825"/>
          </a:xfrm>
          <a:prstGeom prst="rect">
            <a:avLst/>
          </a:prstGeom>
        </p:spPr>
      </p:pic>
    </p:spTree>
    <p:extLst>
      <p:ext uri="{BB962C8B-B14F-4D97-AF65-F5344CB8AC3E}">
        <p14:creationId xmlns:p14="http://schemas.microsoft.com/office/powerpoint/2010/main" val="387336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22" name="Picture 8">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24" name="Picture 10">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12">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7" name="Picture 14">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16">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9" name="Rectangle 18">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B26399F-1037-255B-CBE2-F8CD204C791D}"/>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4600"/>
              <a:t>Complaint Module.</a:t>
            </a:r>
          </a:p>
        </p:txBody>
      </p:sp>
      <p:sp>
        <p:nvSpPr>
          <p:cNvPr id="21" name="Rectangle 20">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4" descr="Diagram&#10;&#10;Description automatically generated">
            <a:extLst>
              <a:ext uri="{FF2B5EF4-FFF2-40B4-BE49-F238E27FC236}">
                <a16:creationId xmlns:a16="http://schemas.microsoft.com/office/drawing/2014/main" id="{16829D29-FEC0-F36E-88B0-A37006427EE8}"/>
              </a:ext>
            </a:extLst>
          </p:cNvPr>
          <p:cNvPicPr>
            <a:picLocks noGrp="1" noChangeAspect="1"/>
          </p:cNvPicPr>
          <p:nvPr>
            <p:ph idx="1"/>
          </p:nvPr>
        </p:nvPicPr>
        <p:blipFill>
          <a:blip r:embed="rId7"/>
          <a:stretch>
            <a:fillRect/>
          </a:stretch>
        </p:blipFill>
        <p:spPr>
          <a:xfrm>
            <a:off x="1978416" y="647698"/>
            <a:ext cx="3601537" cy="5562139"/>
          </a:xfrm>
          <a:prstGeom prst="rect">
            <a:avLst/>
          </a:prstGeom>
          <a:effectLst/>
        </p:spPr>
      </p:pic>
    </p:spTree>
    <p:extLst>
      <p:ext uri="{BB962C8B-B14F-4D97-AF65-F5344CB8AC3E}">
        <p14:creationId xmlns:p14="http://schemas.microsoft.com/office/powerpoint/2010/main" val="15974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E32CE1-D113-412E-9933-113646E2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0" name="Picture 9">
            <a:extLst>
              <a:ext uri="{FF2B5EF4-FFF2-40B4-BE49-F238E27FC236}">
                <a16:creationId xmlns:a16="http://schemas.microsoft.com/office/drawing/2014/main" id="{117B7C8B-175B-4009-808B-9F66FD108A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FE5ECD52-6A23-4FF4-8C32-7B5DE9973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5C3F2B96-5F34-41C9-8E37-A9CD279A42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A4E02BF-4F0E-44E2-A489-075900B78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8" name="Rectangle 17">
            <a:extLst>
              <a:ext uri="{FF2B5EF4-FFF2-40B4-BE49-F238E27FC236}">
                <a16:creationId xmlns:a16="http://schemas.microsoft.com/office/drawing/2014/main" id="{45624C63-3CCA-4EA6-B822-6E710A82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pty speech bubbles">
            <a:extLst>
              <a:ext uri="{FF2B5EF4-FFF2-40B4-BE49-F238E27FC236}">
                <a16:creationId xmlns:a16="http://schemas.microsoft.com/office/drawing/2014/main" id="{01FF90C3-7F15-930A-4665-11B4C0D83EF4}"/>
              </a:ext>
            </a:extLst>
          </p:cNvPr>
          <p:cNvPicPr>
            <a:picLocks noChangeAspect="1"/>
          </p:cNvPicPr>
          <p:nvPr/>
        </p:nvPicPr>
        <p:blipFill rotWithShape="1">
          <a:blip r:embed="rId6">
            <a:alphaModFix amt="40000"/>
          </a:blip>
          <a:srcRect t="23278" r="9085" b="-7"/>
          <a:stretch/>
        </p:blipFill>
        <p:spPr>
          <a:xfrm>
            <a:off x="20" y="10"/>
            <a:ext cx="12191980" cy="6857990"/>
          </a:xfrm>
          <a:prstGeom prst="rect">
            <a:avLst/>
          </a:prstGeom>
        </p:spPr>
      </p:pic>
      <p:sp>
        <p:nvSpPr>
          <p:cNvPr id="2" name="Title 1">
            <a:extLst>
              <a:ext uri="{FF2B5EF4-FFF2-40B4-BE49-F238E27FC236}">
                <a16:creationId xmlns:a16="http://schemas.microsoft.com/office/drawing/2014/main" id="{6D6665EA-3F41-D465-6D9B-39FE4D5944FF}"/>
              </a:ext>
            </a:extLst>
          </p:cNvPr>
          <p:cNvSpPr>
            <a:spLocks noGrp="1"/>
          </p:cNvSpPr>
          <p:nvPr>
            <p:ph type="title"/>
          </p:nvPr>
        </p:nvSpPr>
        <p:spPr>
          <a:xfrm>
            <a:off x="1154955" y="2717800"/>
            <a:ext cx="9638458" cy="2049421"/>
          </a:xfrm>
        </p:spPr>
        <p:txBody>
          <a:bodyPr vert="horz" lIns="91440" tIns="45720" rIns="91440" bIns="45720" rtlCol="0" anchor="b">
            <a:normAutofit/>
          </a:bodyPr>
          <a:lstStyle/>
          <a:p>
            <a:r>
              <a:rPr lang="en-US" sz="7200">
                <a:solidFill>
                  <a:schemeClr val="tx1"/>
                </a:solidFill>
              </a:rPr>
              <a:t>Let's See Demo......</a:t>
            </a:r>
          </a:p>
        </p:txBody>
      </p:sp>
      <p:sp>
        <p:nvSpPr>
          <p:cNvPr id="22"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7990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97F3-0E92-6A7E-61D4-FE38DEB786DE}"/>
              </a:ext>
            </a:extLst>
          </p:cNvPr>
          <p:cNvSpPr>
            <a:spLocks noGrp="1"/>
          </p:cNvSpPr>
          <p:nvPr>
            <p:ph type="ctrTitle"/>
          </p:nvPr>
        </p:nvSpPr>
        <p:spPr>
          <a:xfrm>
            <a:off x="5411931" y="452718"/>
            <a:ext cx="4638903" cy="1400530"/>
          </a:xfrm>
        </p:spPr>
        <p:txBody>
          <a:bodyPr vert="horz" lIns="91440" tIns="45720" rIns="91440" bIns="45720" rtlCol="0" anchor="t">
            <a:normAutofit/>
          </a:bodyPr>
          <a:lstStyle/>
          <a:p>
            <a:r>
              <a:rPr lang="en-US" sz="4200"/>
              <a:t>Problem Statement</a:t>
            </a:r>
          </a:p>
        </p:txBody>
      </p:sp>
      <p:sp>
        <p:nvSpPr>
          <p:cNvPr id="3" name="Subtitle 2">
            <a:extLst>
              <a:ext uri="{FF2B5EF4-FFF2-40B4-BE49-F238E27FC236}">
                <a16:creationId xmlns:a16="http://schemas.microsoft.com/office/drawing/2014/main" id="{8E3B1EDB-DCBC-E5E5-8FF3-F4557C3C7C58}"/>
              </a:ext>
            </a:extLst>
          </p:cNvPr>
          <p:cNvSpPr>
            <a:spLocks noGrp="1"/>
          </p:cNvSpPr>
          <p:nvPr>
            <p:ph type="subTitle" idx="1"/>
          </p:nvPr>
        </p:nvSpPr>
        <p:spPr>
          <a:xfrm>
            <a:off x="5410950" y="2052918"/>
            <a:ext cx="4638903" cy="4195481"/>
          </a:xfrm>
        </p:spPr>
        <p:txBody>
          <a:bodyPr vert="horz" lIns="91440" tIns="45720" rIns="91440" bIns="45720" rtlCol="0">
            <a:normAutofit/>
          </a:bodyPr>
          <a:lstStyle/>
          <a:p>
            <a:pPr>
              <a:lnSpc>
                <a:spcPct val="90000"/>
              </a:lnSpc>
              <a:buFont typeface="Wingdings 3" charset="2"/>
              <a:buChar char=""/>
            </a:pPr>
            <a:r>
              <a:rPr lang="en-US" sz="1900">
                <a:solidFill>
                  <a:schemeClr val="tx1"/>
                </a:solidFill>
              </a:rPr>
              <a:t>With the increase in travel, the last thing customers want is to lose their baggage at an airport. During the holiday season, customers often become the victims of baggage getting misplaced, which completely ruins their travel experience altogether.</a:t>
            </a:r>
          </a:p>
          <a:p>
            <a:pPr>
              <a:lnSpc>
                <a:spcPct val="90000"/>
              </a:lnSpc>
              <a:buFont typeface="Wingdings 3" charset="2"/>
              <a:buChar char=""/>
            </a:pPr>
            <a:r>
              <a:rPr lang="en-US" sz="1900">
                <a:solidFill>
                  <a:schemeClr val="tx1"/>
                </a:solidFill>
              </a:rPr>
              <a:t>The other possible way of losing baggage is when people with similar color and baggage type might take someone else’s, assuming it to be their own.</a:t>
            </a:r>
          </a:p>
          <a:p>
            <a:pPr>
              <a:lnSpc>
                <a:spcPct val="90000"/>
              </a:lnSpc>
              <a:buFont typeface="Wingdings 3" charset="2"/>
              <a:buChar char=""/>
            </a:pPr>
            <a:endParaRPr lang="en-US" sz="1900">
              <a:solidFill>
                <a:schemeClr val="tx1"/>
              </a:solidFill>
            </a:endParaRPr>
          </a:p>
        </p:txBody>
      </p:sp>
      <p:pic>
        <p:nvPicPr>
          <p:cNvPr id="4" name="Picture 3">
            <a:extLst>
              <a:ext uri="{FF2B5EF4-FFF2-40B4-BE49-F238E27FC236}">
                <a16:creationId xmlns:a16="http://schemas.microsoft.com/office/drawing/2014/main" id="{839B370C-8517-FD88-0B61-90DC23884B07}"/>
              </a:ext>
            </a:extLst>
          </p:cNvPr>
          <p:cNvPicPr>
            <a:picLocks noChangeAspect="1"/>
          </p:cNvPicPr>
          <p:nvPr/>
        </p:nvPicPr>
        <p:blipFill rotWithShape="1">
          <a:blip r:embed="rId3"/>
          <a:srcRect l="26480" r="32730"/>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Tree>
    <p:extLst>
      <p:ext uri="{BB962C8B-B14F-4D97-AF65-F5344CB8AC3E}">
        <p14:creationId xmlns:p14="http://schemas.microsoft.com/office/powerpoint/2010/main" val="178195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860E-1926-92C7-E385-1B62C3B3106F}"/>
              </a:ext>
            </a:extLst>
          </p:cNvPr>
          <p:cNvSpPr>
            <a:spLocks noGrp="1"/>
          </p:cNvSpPr>
          <p:nvPr>
            <p:ph type="title"/>
          </p:nvPr>
        </p:nvSpPr>
        <p:spPr>
          <a:xfrm>
            <a:off x="5411931" y="452718"/>
            <a:ext cx="4638903" cy="1400530"/>
          </a:xfrm>
        </p:spPr>
        <p:txBody>
          <a:bodyPr>
            <a:normAutofit/>
          </a:bodyPr>
          <a:lstStyle/>
          <a:p>
            <a:r>
              <a:rPr lang="en-US" dirty="0"/>
              <a:t>Objective</a:t>
            </a:r>
          </a:p>
        </p:txBody>
      </p:sp>
      <p:sp>
        <p:nvSpPr>
          <p:cNvPr id="3" name="Content Placeholder 2">
            <a:extLst>
              <a:ext uri="{FF2B5EF4-FFF2-40B4-BE49-F238E27FC236}">
                <a16:creationId xmlns:a16="http://schemas.microsoft.com/office/drawing/2014/main" id="{A9B48C7C-3C22-B440-62C5-A346EFDC6B9F}"/>
              </a:ext>
            </a:extLst>
          </p:cNvPr>
          <p:cNvSpPr>
            <a:spLocks noGrp="1"/>
          </p:cNvSpPr>
          <p:nvPr>
            <p:ph idx="1"/>
          </p:nvPr>
        </p:nvSpPr>
        <p:spPr>
          <a:xfrm>
            <a:off x="5410950" y="2052918"/>
            <a:ext cx="4638903" cy="4195481"/>
          </a:xfrm>
        </p:spPr>
        <p:txBody>
          <a:bodyPr vert="horz" lIns="91440" tIns="45720" rIns="91440" bIns="45720" rtlCol="0">
            <a:normAutofit/>
          </a:bodyPr>
          <a:lstStyle/>
          <a:p>
            <a:r>
              <a:rPr lang="en-US" dirty="0">
                <a:ea typeface="+mj-lt"/>
                <a:cs typeface="+mj-lt"/>
              </a:rPr>
              <a:t>To develop a more comprehensive luggage management solution to help airport authorities better manage baggage transportation across airports and terminals and acts swiftly in case something goes wrong.</a:t>
            </a:r>
            <a:endParaRPr lang="en-US" dirty="0"/>
          </a:p>
          <a:p>
            <a:pPr>
              <a:buClr>
                <a:srgbClr val="8AD0D6"/>
              </a:buClr>
            </a:pPr>
            <a:r>
              <a:rPr lang="en-US" dirty="0">
                <a:ea typeface="+mj-lt"/>
                <a:cs typeface="+mj-lt"/>
              </a:rPr>
              <a:t>To find out where the baggage might have been lost and arrange to get it back to the customer in the minimum possible time.</a:t>
            </a:r>
            <a:endParaRPr lang="en-US" dirty="0"/>
          </a:p>
          <a:p>
            <a:pPr>
              <a:buClr>
                <a:srgbClr val="8AD0D6"/>
              </a:buClr>
            </a:pPr>
            <a:endParaRPr lang="en-US" dirty="0"/>
          </a:p>
        </p:txBody>
      </p:sp>
      <p:pic>
        <p:nvPicPr>
          <p:cNvPr id="4" name="Picture 4" descr="Free stock photo of airport, baggage, board">
            <a:extLst>
              <a:ext uri="{FF2B5EF4-FFF2-40B4-BE49-F238E27FC236}">
                <a16:creationId xmlns:a16="http://schemas.microsoft.com/office/drawing/2014/main" id="{1E43DAB3-6598-B6CF-F20D-6DD9C144A1D3}"/>
              </a:ext>
            </a:extLst>
          </p:cNvPr>
          <p:cNvPicPr>
            <a:picLocks noChangeAspect="1"/>
          </p:cNvPicPr>
          <p:nvPr/>
        </p:nvPicPr>
        <p:blipFill rotWithShape="1">
          <a:blip r:embed="rId3"/>
          <a:srcRect l="24952" r="26825"/>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Tree>
    <p:extLst>
      <p:ext uri="{BB962C8B-B14F-4D97-AF65-F5344CB8AC3E}">
        <p14:creationId xmlns:p14="http://schemas.microsoft.com/office/powerpoint/2010/main" val="52360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D21E-0270-C571-4733-84A270D46C48}"/>
              </a:ext>
            </a:extLst>
          </p:cNvPr>
          <p:cNvSpPr>
            <a:spLocks noGrp="1"/>
          </p:cNvSpPr>
          <p:nvPr>
            <p:ph type="title"/>
          </p:nvPr>
        </p:nvSpPr>
        <p:spPr/>
        <p:txBody>
          <a:bodyPr/>
          <a:lstStyle/>
          <a:p>
            <a:r>
              <a:rPr lang="en-US" dirty="0"/>
              <a:t>Proposed Solution</a:t>
            </a:r>
          </a:p>
        </p:txBody>
      </p:sp>
      <p:graphicFrame>
        <p:nvGraphicFramePr>
          <p:cNvPr id="10" name="Content Placeholder 2">
            <a:extLst>
              <a:ext uri="{FF2B5EF4-FFF2-40B4-BE49-F238E27FC236}">
                <a16:creationId xmlns:a16="http://schemas.microsoft.com/office/drawing/2014/main" id="{F7DE6950-C1E2-6426-1CDB-95AA172B93A2}"/>
              </a:ext>
            </a:extLst>
          </p:cNvPr>
          <p:cNvGraphicFramePr>
            <a:graphicFrameLocks noGrp="1"/>
          </p:cNvGraphicFramePr>
          <p:nvPr>
            <p:ph idx="1"/>
          </p:nvPr>
        </p:nvGraphicFramePr>
        <p:xfrm>
          <a:off x="646112" y="1605878"/>
          <a:ext cx="688406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21CD2A7-7D83-8E4A-B227-97A4204CF8AC}"/>
              </a:ext>
            </a:extLst>
          </p:cNvPr>
          <p:cNvSpPr txBox="1"/>
          <p:nvPr/>
        </p:nvSpPr>
        <p:spPr>
          <a:xfrm>
            <a:off x="8178800" y="2286318"/>
            <a:ext cx="2743200" cy="795020"/>
          </a:xfrm>
          <a:prstGeom prst="rect">
            <a:avLst/>
          </a:prstGeom>
        </p:spPr>
        <p:txBody>
          <a:bodyPr lIns="91440" tIns="45720" rIns="91440" bIns="45720" anchor="t">
            <a:normAutofit/>
          </a:bodyPr>
          <a:lstStyle/>
          <a:p>
            <a:endParaRPr lang="en-US" dirty="0"/>
          </a:p>
        </p:txBody>
      </p:sp>
      <p:pic>
        <p:nvPicPr>
          <p:cNvPr id="7" name="Picture 7" descr="A picture containing vector graphics&#10;&#10;Description automatically generated">
            <a:extLst>
              <a:ext uri="{FF2B5EF4-FFF2-40B4-BE49-F238E27FC236}">
                <a16:creationId xmlns:a16="http://schemas.microsoft.com/office/drawing/2014/main" id="{C4B31674-A3E4-0C4A-7BAF-6ABB09547CD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128000" y="1605123"/>
            <a:ext cx="3545840" cy="3993194"/>
          </a:xfrm>
          <a:prstGeom prst="rect">
            <a:avLst/>
          </a:prstGeom>
        </p:spPr>
      </p:pic>
      <p:sp>
        <p:nvSpPr>
          <p:cNvPr id="8" name="TextBox 7">
            <a:extLst>
              <a:ext uri="{FF2B5EF4-FFF2-40B4-BE49-F238E27FC236}">
                <a16:creationId xmlns:a16="http://schemas.microsoft.com/office/drawing/2014/main" id="{3E9083EA-D894-D9C9-1F57-1E9BACA4CE0F}"/>
              </a:ext>
            </a:extLst>
          </p:cNvPr>
          <p:cNvSpPr txBox="1"/>
          <p:nvPr/>
        </p:nvSpPr>
        <p:spPr>
          <a:xfrm>
            <a:off x="4724400" y="4449763"/>
            <a:ext cx="2743200" cy="317500"/>
          </a:xfrm>
          <a:prstGeom prst="rect">
            <a:avLst/>
          </a:prstGeom>
        </p:spPr>
        <p:txBody>
          <a:bodyPr lIns="91440" tIns="45720" rIns="91440" bIns="45720" anchor="t">
            <a:normAutofit fontScale="92500" lnSpcReduction="20000"/>
          </a:bodyPr>
          <a:lstStyle/>
          <a:p>
            <a:endParaRPr lang="en-US" dirty="0"/>
          </a:p>
        </p:txBody>
      </p:sp>
    </p:spTree>
    <p:extLst>
      <p:ext uri="{BB962C8B-B14F-4D97-AF65-F5344CB8AC3E}">
        <p14:creationId xmlns:p14="http://schemas.microsoft.com/office/powerpoint/2010/main" val="324918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5B06-298D-D36A-33C5-74831CACD285}"/>
              </a:ext>
            </a:extLst>
          </p:cNvPr>
          <p:cNvSpPr>
            <a:spLocks noGrp="1"/>
          </p:cNvSpPr>
          <p:nvPr>
            <p:ph type="title"/>
          </p:nvPr>
        </p:nvSpPr>
        <p:spPr>
          <a:xfrm>
            <a:off x="646111" y="452718"/>
            <a:ext cx="3664323" cy="465810"/>
          </a:xfrm>
        </p:spPr>
        <p:txBody>
          <a:bodyPr/>
          <a:lstStyle/>
          <a:p>
            <a:r>
              <a:rPr lang="en-US" sz="2000" dirty="0"/>
              <a:t>Entity-Relationship Diagram</a:t>
            </a:r>
          </a:p>
        </p:txBody>
      </p:sp>
      <p:pic>
        <p:nvPicPr>
          <p:cNvPr id="7" name="Picture 7">
            <a:extLst>
              <a:ext uri="{FF2B5EF4-FFF2-40B4-BE49-F238E27FC236}">
                <a16:creationId xmlns:a16="http://schemas.microsoft.com/office/drawing/2014/main" id="{F4763708-C7C2-AF5F-98DE-49C88F7A3BD1}"/>
              </a:ext>
            </a:extLst>
          </p:cNvPr>
          <p:cNvPicPr>
            <a:picLocks noGrp="1" noChangeAspect="1"/>
          </p:cNvPicPr>
          <p:nvPr>
            <p:ph idx="1"/>
          </p:nvPr>
        </p:nvPicPr>
        <p:blipFill>
          <a:blip r:embed="rId2"/>
          <a:stretch>
            <a:fillRect/>
          </a:stretch>
        </p:blipFill>
        <p:spPr>
          <a:xfrm>
            <a:off x="447164" y="914998"/>
            <a:ext cx="11386596" cy="5749961"/>
          </a:xfrm>
        </p:spPr>
      </p:pic>
    </p:spTree>
    <p:extLst>
      <p:ext uri="{BB962C8B-B14F-4D97-AF65-F5344CB8AC3E}">
        <p14:creationId xmlns:p14="http://schemas.microsoft.com/office/powerpoint/2010/main" val="238917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AB58-345C-FA1F-E67B-A9A8E2F7E780}"/>
              </a:ext>
            </a:extLst>
          </p:cNvPr>
          <p:cNvSpPr>
            <a:spLocks noGrp="1"/>
          </p:cNvSpPr>
          <p:nvPr>
            <p:ph type="title"/>
          </p:nvPr>
        </p:nvSpPr>
        <p:spPr/>
        <p:txBody>
          <a:bodyPr/>
          <a:lstStyle/>
          <a:p>
            <a:r>
              <a:rPr lang="en-IN" dirty="0"/>
              <a:t>Entities and Attributes</a:t>
            </a:r>
          </a:p>
        </p:txBody>
      </p:sp>
      <p:pic>
        <p:nvPicPr>
          <p:cNvPr id="5" name="Content Placeholder 4">
            <a:extLst>
              <a:ext uri="{FF2B5EF4-FFF2-40B4-BE49-F238E27FC236}">
                <a16:creationId xmlns:a16="http://schemas.microsoft.com/office/drawing/2014/main" id="{A8BB7480-B07A-8168-728B-1F5E16CE261C}"/>
              </a:ext>
            </a:extLst>
          </p:cNvPr>
          <p:cNvPicPr>
            <a:picLocks noGrp="1" noChangeAspect="1"/>
          </p:cNvPicPr>
          <p:nvPr>
            <p:ph idx="1"/>
          </p:nvPr>
        </p:nvPicPr>
        <p:blipFill>
          <a:blip r:embed="rId2"/>
          <a:stretch>
            <a:fillRect/>
          </a:stretch>
        </p:blipFill>
        <p:spPr>
          <a:xfrm>
            <a:off x="360660" y="1798638"/>
            <a:ext cx="5139095" cy="4023042"/>
          </a:xfrm>
        </p:spPr>
      </p:pic>
      <p:pic>
        <p:nvPicPr>
          <p:cNvPr id="7" name="Picture 6">
            <a:extLst>
              <a:ext uri="{FF2B5EF4-FFF2-40B4-BE49-F238E27FC236}">
                <a16:creationId xmlns:a16="http://schemas.microsoft.com/office/drawing/2014/main" id="{CCD2D9C2-250F-8F0E-5402-B4BC21815D8C}"/>
              </a:ext>
            </a:extLst>
          </p:cNvPr>
          <p:cNvPicPr>
            <a:picLocks noChangeAspect="1"/>
          </p:cNvPicPr>
          <p:nvPr/>
        </p:nvPicPr>
        <p:blipFill>
          <a:blip r:embed="rId3"/>
          <a:stretch>
            <a:fillRect/>
          </a:stretch>
        </p:blipFill>
        <p:spPr>
          <a:xfrm>
            <a:off x="5827776" y="1751209"/>
            <a:ext cx="6043163" cy="4062019"/>
          </a:xfrm>
          <a:prstGeom prst="rect">
            <a:avLst/>
          </a:prstGeom>
        </p:spPr>
      </p:pic>
    </p:spTree>
    <p:extLst>
      <p:ext uri="{BB962C8B-B14F-4D97-AF65-F5344CB8AC3E}">
        <p14:creationId xmlns:p14="http://schemas.microsoft.com/office/powerpoint/2010/main" val="410568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EC82E-540C-5467-63E5-E6698234887A}"/>
              </a:ext>
            </a:extLst>
          </p:cNvPr>
          <p:cNvSpPr>
            <a:spLocks noGrp="1"/>
          </p:cNvSpPr>
          <p:nvPr>
            <p:ph type="title"/>
          </p:nvPr>
        </p:nvSpPr>
        <p:spPr/>
        <p:txBody>
          <a:bodyPr/>
          <a:lstStyle/>
          <a:p>
            <a:r>
              <a:rPr lang="en-IN" dirty="0"/>
              <a:t>Entities and Attributes</a:t>
            </a:r>
          </a:p>
        </p:txBody>
      </p:sp>
      <p:pic>
        <p:nvPicPr>
          <p:cNvPr id="5" name="Content Placeholder 4">
            <a:extLst>
              <a:ext uri="{FF2B5EF4-FFF2-40B4-BE49-F238E27FC236}">
                <a16:creationId xmlns:a16="http://schemas.microsoft.com/office/drawing/2014/main" id="{B84207E9-BB01-0D25-9AB9-5A6DEF365CCB}"/>
              </a:ext>
            </a:extLst>
          </p:cNvPr>
          <p:cNvPicPr>
            <a:picLocks noGrp="1" noChangeAspect="1"/>
          </p:cNvPicPr>
          <p:nvPr>
            <p:ph idx="1"/>
          </p:nvPr>
        </p:nvPicPr>
        <p:blipFill>
          <a:blip r:embed="rId2"/>
          <a:stretch>
            <a:fillRect/>
          </a:stretch>
        </p:blipFill>
        <p:spPr>
          <a:xfrm>
            <a:off x="557643" y="1914715"/>
            <a:ext cx="4765449" cy="4105848"/>
          </a:xfrm>
        </p:spPr>
      </p:pic>
      <p:pic>
        <p:nvPicPr>
          <p:cNvPr id="7" name="Picture 6">
            <a:extLst>
              <a:ext uri="{FF2B5EF4-FFF2-40B4-BE49-F238E27FC236}">
                <a16:creationId xmlns:a16="http://schemas.microsoft.com/office/drawing/2014/main" id="{310772E0-9946-E8EB-74F2-0A970644A178}"/>
              </a:ext>
            </a:extLst>
          </p:cNvPr>
          <p:cNvPicPr>
            <a:picLocks noChangeAspect="1"/>
          </p:cNvPicPr>
          <p:nvPr/>
        </p:nvPicPr>
        <p:blipFill>
          <a:blip r:embed="rId3"/>
          <a:stretch>
            <a:fillRect/>
          </a:stretch>
        </p:blipFill>
        <p:spPr>
          <a:xfrm>
            <a:off x="5853176" y="1883029"/>
            <a:ext cx="5782409" cy="4116276"/>
          </a:xfrm>
          <a:prstGeom prst="rect">
            <a:avLst/>
          </a:prstGeom>
        </p:spPr>
      </p:pic>
    </p:spTree>
    <p:extLst>
      <p:ext uri="{BB962C8B-B14F-4D97-AF65-F5344CB8AC3E}">
        <p14:creationId xmlns:p14="http://schemas.microsoft.com/office/powerpoint/2010/main" val="366783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0FC3-E633-C0B0-3AD2-0BE730449062}"/>
              </a:ext>
            </a:extLst>
          </p:cNvPr>
          <p:cNvSpPr>
            <a:spLocks noGrp="1"/>
          </p:cNvSpPr>
          <p:nvPr>
            <p:ph type="title"/>
          </p:nvPr>
        </p:nvSpPr>
        <p:spPr>
          <a:xfrm>
            <a:off x="5411931" y="452718"/>
            <a:ext cx="4638903" cy="1400530"/>
          </a:xfrm>
        </p:spPr>
        <p:txBody>
          <a:bodyPr>
            <a:normAutofit/>
          </a:bodyPr>
          <a:lstStyle/>
          <a:p>
            <a:r>
              <a:rPr lang="en-US" dirty="0"/>
              <a:t>Database Tables</a:t>
            </a:r>
          </a:p>
        </p:txBody>
      </p:sp>
      <p:graphicFrame>
        <p:nvGraphicFramePr>
          <p:cNvPr id="7" name="Content Placeholder 2">
            <a:extLst>
              <a:ext uri="{FF2B5EF4-FFF2-40B4-BE49-F238E27FC236}">
                <a16:creationId xmlns:a16="http://schemas.microsoft.com/office/drawing/2014/main" id="{1FD752CA-7047-BB01-1BFC-0A240C590E31}"/>
              </a:ext>
            </a:extLst>
          </p:cNvPr>
          <p:cNvGraphicFramePr>
            <a:graphicFrameLocks noGrp="1"/>
          </p:cNvGraphicFramePr>
          <p:nvPr>
            <p:ph idx="1"/>
            <p:extLst>
              <p:ext uri="{D42A27DB-BD31-4B8C-83A1-F6EECF244321}">
                <p14:modId xmlns:p14="http://schemas.microsoft.com/office/powerpoint/2010/main" val="995533556"/>
              </p:ext>
            </p:extLst>
          </p:nvPr>
        </p:nvGraphicFramePr>
        <p:xfrm>
          <a:off x="5177270" y="1514438"/>
          <a:ext cx="6294983" cy="4733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Stock exchange numbers">
            <a:extLst>
              <a:ext uri="{FF2B5EF4-FFF2-40B4-BE49-F238E27FC236}">
                <a16:creationId xmlns:a16="http://schemas.microsoft.com/office/drawing/2014/main" id="{CD9F2A70-0145-8D36-9E71-2F4320E18F7E}"/>
              </a:ext>
            </a:extLst>
          </p:cNvPr>
          <p:cNvPicPr>
            <a:picLocks noChangeAspect="1"/>
          </p:cNvPicPr>
          <p:nvPr/>
        </p:nvPicPr>
        <p:blipFill rotWithShape="1">
          <a:blip r:embed="rId8"/>
          <a:srcRect l="32357" r="19309" b="-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Tree>
    <p:extLst>
      <p:ext uri="{BB962C8B-B14F-4D97-AF65-F5344CB8AC3E}">
        <p14:creationId xmlns:p14="http://schemas.microsoft.com/office/powerpoint/2010/main" val="4256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ock numbers on a digital display">
            <a:extLst>
              <a:ext uri="{FF2B5EF4-FFF2-40B4-BE49-F238E27FC236}">
                <a16:creationId xmlns:a16="http://schemas.microsoft.com/office/drawing/2014/main" id="{CAC89410-CD6C-8A86-6FEB-853DACD1A14B}"/>
              </a:ext>
            </a:extLst>
          </p:cNvPr>
          <p:cNvPicPr>
            <a:picLocks noChangeAspect="1"/>
          </p:cNvPicPr>
          <p:nvPr/>
        </p:nvPicPr>
        <p:blipFill rotWithShape="1">
          <a:blip r:embed="rId2">
            <a:alphaModFix amt="35000"/>
          </a:blip>
          <a:srcRect b="3433"/>
          <a:stretch/>
        </p:blipFill>
        <p:spPr>
          <a:xfrm>
            <a:off x="20" y="-1"/>
            <a:ext cx="12191980" cy="6858000"/>
          </a:xfrm>
          <a:prstGeom prst="rect">
            <a:avLst/>
          </a:prstGeom>
        </p:spPr>
      </p:pic>
      <p:sp>
        <p:nvSpPr>
          <p:cNvPr id="2" name="Title 1">
            <a:extLst>
              <a:ext uri="{FF2B5EF4-FFF2-40B4-BE49-F238E27FC236}">
                <a16:creationId xmlns:a16="http://schemas.microsoft.com/office/drawing/2014/main" id="{08FF866B-B53A-6E1B-E225-65257F28CE40}"/>
              </a:ext>
            </a:extLst>
          </p:cNvPr>
          <p:cNvSpPr>
            <a:spLocks noGrp="1"/>
          </p:cNvSpPr>
          <p:nvPr>
            <p:ph type="title"/>
          </p:nvPr>
        </p:nvSpPr>
        <p:spPr/>
        <p:txBody>
          <a:bodyPr>
            <a:normAutofit/>
          </a:bodyPr>
          <a:lstStyle/>
          <a:p>
            <a:r>
              <a:rPr lang="en-US" dirty="0"/>
              <a:t>Database Views and Reports.</a:t>
            </a:r>
          </a:p>
        </p:txBody>
      </p:sp>
      <p:graphicFrame>
        <p:nvGraphicFramePr>
          <p:cNvPr id="7" name="Content Placeholder 2">
            <a:extLst>
              <a:ext uri="{FF2B5EF4-FFF2-40B4-BE49-F238E27FC236}">
                <a16:creationId xmlns:a16="http://schemas.microsoft.com/office/drawing/2014/main" id="{53988FE9-E7C7-59D4-07CA-D7E89CE3770A}"/>
              </a:ext>
            </a:extLst>
          </p:cNvPr>
          <p:cNvGraphicFramePr>
            <a:graphicFrameLocks noGrp="1"/>
          </p:cNvGraphicFramePr>
          <p:nvPr>
            <p:ph idx="1"/>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152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DEA1390605F04195C8B9122E4375B8" ma:contentTypeVersion="9" ma:contentTypeDescription="Create a new document." ma:contentTypeScope="" ma:versionID="e77c62fff2ed07595a179aa29654cdc6">
  <xsd:schema xmlns:xsd="http://www.w3.org/2001/XMLSchema" xmlns:xs="http://www.w3.org/2001/XMLSchema" xmlns:p="http://schemas.microsoft.com/office/2006/metadata/properties" xmlns:ns3="e255b5a7-8314-47db-8ee9-c9b810a902bf" xmlns:ns4="f7973624-d31c-4731-8521-99c6c4aae918" targetNamespace="http://schemas.microsoft.com/office/2006/metadata/properties" ma:root="true" ma:fieldsID="3a9441b2ac9a79764dd6f1ef5f975c0e" ns3:_="" ns4:_="">
    <xsd:import namespace="e255b5a7-8314-47db-8ee9-c9b810a902bf"/>
    <xsd:import namespace="f7973624-d31c-4731-8521-99c6c4aae9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55b5a7-8314-47db-8ee9-c9b810a902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7973624-d31c-4731-8521-99c6c4aae9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255b5a7-8314-47db-8ee9-c9b810a902bf" xsi:nil="true"/>
  </documentManagement>
</p:properties>
</file>

<file path=customXml/itemProps1.xml><?xml version="1.0" encoding="utf-8"?>
<ds:datastoreItem xmlns:ds="http://schemas.openxmlformats.org/officeDocument/2006/customXml" ds:itemID="{A3F9C2D4-3B41-4D96-BB8A-0BE374F53C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55b5a7-8314-47db-8ee9-c9b810a902bf"/>
    <ds:schemaRef ds:uri="f7973624-d31c-4731-8521-99c6c4aae9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206305-69A4-415E-8349-070312B35302}">
  <ds:schemaRefs>
    <ds:schemaRef ds:uri="http://schemas.microsoft.com/sharepoint/v3/contenttype/forms"/>
  </ds:schemaRefs>
</ds:datastoreItem>
</file>

<file path=customXml/itemProps3.xml><?xml version="1.0" encoding="utf-8"?>
<ds:datastoreItem xmlns:ds="http://schemas.openxmlformats.org/officeDocument/2006/customXml" ds:itemID="{3AF17C43-34B0-4E56-BC6A-C26BD0ACEE83}">
  <ds:schemaRefs>
    <ds:schemaRef ds:uri="http://www.w3.org/XML/1998/namespace"/>
    <ds:schemaRef ds:uri="http://schemas.microsoft.com/office/2006/documentManagement/types"/>
    <ds:schemaRef ds:uri="http://purl.org/dc/elements/1.1/"/>
    <ds:schemaRef ds:uri="e255b5a7-8314-47db-8ee9-c9b810a902bf"/>
    <ds:schemaRef ds:uri="http://schemas.microsoft.com/office/2006/metadata/properties"/>
    <ds:schemaRef ds:uri="http://schemas.microsoft.com/office/infopath/2007/PartnerControls"/>
    <ds:schemaRef ds:uri="http://schemas.openxmlformats.org/package/2006/metadata/core-properties"/>
    <ds:schemaRef ds:uri="f7973624-d31c-4731-8521-99c6c4aae918"/>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TotalTime>
  <Words>439</Words>
  <Application>Microsoft Office PowerPoint</Application>
  <PresentationFormat>Widescreen</PresentationFormat>
  <Paragraphs>69</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Ion</vt:lpstr>
      <vt:lpstr>Baggage Management System DMDD Project- Final Presentation</vt:lpstr>
      <vt:lpstr>Problem Statement</vt:lpstr>
      <vt:lpstr>Objective</vt:lpstr>
      <vt:lpstr>Proposed Solution</vt:lpstr>
      <vt:lpstr>Entity-Relationship Diagram</vt:lpstr>
      <vt:lpstr>Entities and Attributes</vt:lpstr>
      <vt:lpstr>Entities and Attributes</vt:lpstr>
      <vt:lpstr>Database Tables</vt:lpstr>
      <vt:lpstr>Database Views and Reports.</vt:lpstr>
      <vt:lpstr>Triggers.</vt:lpstr>
      <vt:lpstr>Procedures</vt:lpstr>
      <vt:lpstr>Roles.</vt:lpstr>
      <vt:lpstr>Security.</vt:lpstr>
      <vt:lpstr>Initial Module.</vt:lpstr>
      <vt:lpstr>Booking Module      Baggage Module</vt:lpstr>
      <vt:lpstr>Complaint Module.</vt:lpstr>
      <vt:lpstr>Let's See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Ruthvik Garlapati</cp:lastModifiedBy>
  <cp:revision>308</cp:revision>
  <dcterms:created xsi:type="dcterms:W3CDTF">2019-10-16T03:03:10Z</dcterms:created>
  <dcterms:modified xsi:type="dcterms:W3CDTF">2022-12-03T20:36:34Z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0x0101008FDEA1390605F04195C8B9122E4375B8</vt:lpwstr>
  </property>
</Properties>
</file>